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0.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64.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9.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70.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71.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2"/>
  </p:notesMasterIdLst>
  <p:sldIdLst>
    <p:sldId id="338" r:id="rId2"/>
    <p:sldId id="340" r:id="rId3"/>
    <p:sldId id="328" r:id="rId4"/>
    <p:sldId id="326" r:id="rId5"/>
    <p:sldId id="327" r:id="rId6"/>
    <p:sldId id="290" r:id="rId7"/>
    <p:sldId id="292" r:id="rId8"/>
    <p:sldId id="291" r:id="rId9"/>
    <p:sldId id="306" r:id="rId10"/>
    <p:sldId id="321" r:id="rId11"/>
    <p:sldId id="273" r:id="rId12"/>
    <p:sldId id="378" r:id="rId13"/>
    <p:sldId id="303" r:id="rId14"/>
    <p:sldId id="304" r:id="rId15"/>
    <p:sldId id="305" r:id="rId16"/>
    <p:sldId id="379" r:id="rId17"/>
    <p:sldId id="293" r:id="rId18"/>
    <p:sldId id="342" r:id="rId19"/>
    <p:sldId id="337" r:id="rId20"/>
    <p:sldId id="295" r:id="rId21"/>
    <p:sldId id="374" r:id="rId22"/>
    <p:sldId id="296" r:id="rId23"/>
    <p:sldId id="343" r:id="rId24"/>
    <p:sldId id="298" r:id="rId25"/>
    <p:sldId id="299" r:id="rId26"/>
    <p:sldId id="300" r:id="rId27"/>
    <p:sldId id="381" r:id="rId28"/>
    <p:sldId id="301" r:id="rId29"/>
    <p:sldId id="297" r:id="rId30"/>
    <p:sldId id="375" r:id="rId31"/>
    <p:sldId id="359" r:id="rId32"/>
    <p:sldId id="260" r:id="rId33"/>
    <p:sldId id="269" r:id="rId34"/>
    <p:sldId id="344" r:id="rId35"/>
    <p:sldId id="263" r:id="rId36"/>
    <p:sldId id="270" r:id="rId37"/>
    <p:sldId id="265" r:id="rId38"/>
    <p:sldId id="345" r:id="rId39"/>
    <p:sldId id="271" r:id="rId40"/>
    <p:sldId id="346" r:id="rId41"/>
    <p:sldId id="347" r:id="rId42"/>
    <p:sldId id="277" r:id="rId43"/>
    <p:sldId id="278" r:id="rId44"/>
    <p:sldId id="279" r:id="rId45"/>
    <p:sldId id="360" r:id="rId46"/>
    <p:sldId id="350" r:id="rId47"/>
    <p:sldId id="382" r:id="rId48"/>
    <p:sldId id="384" r:id="rId49"/>
    <p:sldId id="383" r:id="rId50"/>
    <p:sldId id="351" r:id="rId51"/>
    <p:sldId id="352" r:id="rId52"/>
    <p:sldId id="353" r:id="rId53"/>
    <p:sldId id="354" r:id="rId54"/>
    <p:sldId id="355" r:id="rId55"/>
    <p:sldId id="385" r:id="rId56"/>
    <p:sldId id="377" r:id="rId57"/>
    <p:sldId id="361" r:id="rId58"/>
    <p:sldId id="348" r:id="rId59"/>
    <p:sldId id="349" r:id="rId60"/>
    <p:sldId id="376" r:id="rId61"/>
    <p:sldId id="285" r:id="rId62"/>
    <p:sldId id="362" r:id="rId63"/>
    <p:sldId id="363" r:id="rId64"/>
    <p:sldId id="364" r:id="rId65"/>
    <p:sldId id="365" r:id="rId66"/>
    <p:sldId id="366" r:id="rId67"/>
    <p:sldId id="367" r:id="rId68"/>
    <p:sldId id="368" r:id="rId69"/>
    <p:sldId id="286" r:id="rId70"/>
    <p:sldId id="357" r:id="rId71"/>
    <p:sldId id="373" r:id="rId72"/>
    <p:sldId id="288" r:id="rId73"/>
    <p:sldId id="289" r:id="rId74"/>
    <p:sldId id="287" r:id="rId75"/>
    <p:sldId id="371" r:id="rId76"/>
    <p:sldId id="331" r:id="rId77"/>
    <p:sldId id="332" r:id="rId78"/>
    <p:sldId id="333" r:id="rId79"/>
    <p:sldId id="334" r:id="rId80"/>
    <p:sldId id="369" r:id="rId81"/>
    <p:sldId id="370" r:id="rId82"/>
    <p:sldId id="372" r:id="rId83"/>
    <p:sldId id="318" r:id="rId84"/>
    <p:sldId id="319" r:id="rId85"/>
    <p:sldId id="386" r:id="rId86"/>
    <p:sldId id="387" r:id="rId87"/>
    <p:sldId id="388" r:id="rId88"/>
    <p:sldId id="317" r:id="rId89"/>
    <p:sldId id="389" r:id="rId90"/>
    <p:sldId id="380"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0FD9611-849C-46C3-97FE-FEEE72FCEDAF}">
          <p14:sldIdLst>
            <p14:sldId id="338"/>
            <p14:sldId id="340"/>
            <p14:sldId id="328"/>
            <p14:sldId id="326"/>
            <p14:sldId id="327"/>
            <p14:sldId id="290"/>
            <p14:sldId id="292"/>
            <p14:sldId id="291"/>
            <p14:sldId id="306"/>
          </p14:sldIdLst>
        </p14:section>
        <p14:section name="SEEDS" id="{290B54D3-5F25-4CD4-97FC-46499CC6F8B1}">
          <p14:sldIdLst>
            <p14:sldId id="321"/>
            <p14:sldId id="273"/>
            <p14:sldId id="378"/>
          </p14:sldIdLst>
        </p14:section>
        <p14:section name="WATER" id="{1F245A56-A051-452D-A33E-9FF47F9659AC}">
          <p14:sldIdLst>
            <p14:sldId id="303"/>
            <p14:sldId id="304"/>
            <p14:sldId id="305"/>
            <p14:sldId id="379"/>
            <p14:sldId id="293"/>
            <p14:sldId id="342"/>
            <p14:sldId id="337"/>
            <p14:sldId id="295"/>
            <p14:sldId id="374"/>
            <p14:sldId id="296"/>
            <p14:sldId id="343"/>
            <p14:sldId id="298"/>
            <p14:sldId id="299"/>
            <p14:sldId id="300"/>
            <p14:sldId id="381"/>
            <p14:sldId id="301"/>
            <p14:sldId id="297"/>
            <p14:sldId id="375"/>
            <p14:sldId id="359"/>
          </p14:sldIdLst>
        </p14:section>
        <p14:section name="UREA" id="{6BC188BE-7FD2-4D45-8CF8-462FC2933DFB}">
          <p14:sldIdLst>
            <p14:sldId id="260"/>
            <p14:sldId id="269"/>
            <p14:sldId id="344"/>
            <p14:sldId id="263"/>
            <p14:sldId id="270"/>
            <p14:sldId id="265"/>
            <p14:sldId id="345"/>
            <p14:sldId id="271"/>
          </p14:sldIdLst>
        </p14:section>
        <p14:section name="Soil Card" id="{E22A2901-E6C3-40B1-AD6F-35F23A9B25F7}">
          <p14:sldIdLst>
            <p14:sldId id="346"/>
            <p14:sldId id="347"/>
            <p14:sldId id="277"/>
            <p14:sldId id="278"/>
            <p14:sldId id="279"/>
            <p14:sldId id="360"/>
          </p14:sldIdLst>
        </p14:section>
        <p14:section name="Pesticide" id="{C3CFDCF3-2767-45D1-A979-1EBEE4A6678C}">
          <p14:sldIdLst>
            <p14:sldId id="350"/>
            <p14:sldId id="382"/>
            <p14:sldId id="384"/>
            <p14:sldId id="383"/>
            <p14:sldId id="351"/>
            <p14:sldId id="352"/>
            <p14:sldId id="353"/>
            <p14:sldId id="354"/>
            <p14:sldId id="355"/>
            <p14:sldId id="385"/>
            <p14:sldId id="377"/>
            <p14:sldId id="361"/>
          </p14:sldIdLst>
        </p14:section>
        <p14:section name="Organic farming" id="{26D04DE0-43BB-4057-9978-CDC76900E9BE}">
          <p14:sldIdLst>
            <p14:sldId id="348"/>
            <p14:sldId id="349"/>
            <p14:sldId id="376"/>
            <p14:sldId id="285"/>
            <p14:sldId id="362"/>
            <p14:sldId id="363"/>
            <p14:sldId id="364"/>
            <p14:sldId id="365"/>
            <p14:sldId id="366"/>
            <p14:sldId id="367"/>
            <p14:sldId id="368"/>
          </p14:sldIdLst>
        </p14:section>
        <p14:section name="Insurance" id="{64B585E5-D439-49BA-AAD5-E5BE8327A3C8}">
          <p14:sldIdLst>
            <p14:sldId id="286"/>
            <p14:sldId id="357"/>
            <p14:sldId id="373"/>
          </p14:sldIdLst>
        </p14:section>
        <p14:section name="Mechnization" id="{D0459912-18AB-4B7B-91AA-281DF6C1DB44}">
          <p14:sldIdLst>
            <p14:sldId id="288"/>
            <p14:sldId id="289"/>
            <p14:sldId id="287"/>
            <p14:sldId id="371"/>
          </p14:sldIdLst>
        </p14:section>
        <p14:section name="Extension services" id="{19530A13-A732-4A8A-A5ED-CD67078248D0}">
          <p14:sldIdLst>
            <p14:sldId id="331"/>
            <p14:sldId id="332"/>
            <p14:sldId id="333"/>
            <p14:sldId id="334"/>
            <p14:sldId id="369"/>
            <p14:sldId id="370"/>
            <p14:sldId id="372"/>
          </p14:sldIdLst>
        </p14:section>
        <p14:section name="Animal Husbandary" id="{5D98DAA0-EC33-4E65-A763-59F65D1E3B8F}">
          <p14:sldIdLst>
            <p14:sldId id="318"/>
            <p14:sldId id="319"/>
            <p14:sldId id="386"/>
            <p14:sldId id="387"/>
            <p14:sldId id="388"/>
            <p14:sldId id="317"/>
            <p14:sldId id="389"/>
            <p14:sldId id="3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995F"/>
    <a:srgbClr val="367C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40" autoAdjust="0"/>
    <p:restoredTop sz="94660"/>
  </p:normalViewPr>
  <p:slideViewPr>
    <p:cSldViewPr snapToGrid="0">
      <p:cViewPr varScale="1">
        <p:scale>
          <a:sx n="82" d="100"/>
          <a:sy n="82" d="100"/>
        </p:scale>
        <p:origin x="1296" y="96"/>
      </p:cViewPr>
      <p:guideLst/>
    </p:cSldViewPr>
  </p:slideViewPr>
  <p:notesTextViewPr>
    <p:cViewPr>
      <p:scale>
        <a:sx n="1" d="1"/>
        <a:sy n="1" d="1"/>
      </p:scale>
      <p:origin x="0" y="0"/>
    </p:cViewPr>
  </p:notesTextViewPr>
  <p:sorterViewPr>
    <p:cViewPr>
      <p:scale>
        <a:sx n="100" d="100"/>
        <a:sy n="100" d="100"/>
      </p:scale>
      <p:origin x="0" y="-2859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35.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Sheet1!$B$1</c:f>
              <c:strCache>
                <c:ptCount val="1"/>
                <c:pt idx="0">
                  <c:v>Share In Employment (2011, NSSO)</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F7E9-4116-9397-BD3AEF4110F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F7E9-4116-9397-BD3AEF4110F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F7E9-4116-9397-BD3AEF4110F2}"/>
              </c:ext>
            </c:extLst>
          </c:dPt>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lt1">
                        <a:lumMod val="8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Sheet1!$A$2:$A$4</c:f>
              <c:strCache>
                <c:ptCount val="3"/>
                <c:pt idx="0">
                  <c:v>Agriculture</c:v>
                </c:pt>
                <c:pt idx="1">
                  <c:v>Services</c:v>
                </c:pt>
                <c:pt idx="2">
                  <c:v>Industry</c:v>
                </c:pt>
              </c:strCache>
            </c:strRef>
          </c:cat>
          <c:val>
            <c:numRef>
              <c:f>Sheet1!$B$2:$B$4</c:f>
              <c:numCache>
                <c:formatCode>General</c:formatCode>
                <c:ptCount val="3"/>
                <c:pt idx="0">
                  <c:v>48.9</c:v>
                </c:pt>
                <c:pt idx="1">
                  <c:v>26.9</c:v>
                </c:pt>
                <c:pt idx="2">
                  <c:v>24.3</c:v>
                </c:pt>
              </c:numCache>
            </c:numRef>
          </c:val>
          <c:extLst>
            <c:ext xmlns:c16="http://schemas.microsoft.com/office/drawing/2014/chart" uri="{C3380CC4-5D6E-409C-BE32-E72D297353CC}">
              <c16:uniqueId val="{00000000-5871-4456-ABEC-4590997D747D}"/>
            </c:ext>
          </c:extLst>
        </c:ser>
        <c:dLbls>
          <c:showLegendKey val="0"/>
          <c:showVal val="0"/>
          <c:showCatName val="1"/>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Sheet1!$B$1</c:f>
              <c:strCache>
                <c:ptCount val="1"/>
                <c:pt idx="0">
                  <c:v>Share in GDP-2014 @2011 prices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3920-49DD-9474-0B02EC7D8B57}"/>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3920-49DD-9474-0B02EC7D8B57}"/>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lt1">
                        <a:lumMod val="8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Sheet1!$A$2:$A$3</c:f>
              <c:strCache>
                <c:ptCount val="2"/>
                <c:pt idx="0">
                  <c:v>Agri &amp; Allied</c:v>
                </c:pt>
                <c:pt idx="1">
                  <c:v>remaining</c:v>
                </c:pt>
              </c:strCache>
            </c:strRef>
          </c:cat>
          <c:val>
            <c:numRef>
              <c:f>Sheet1!$B$2:$B$3</c:f>
              <c:numCache>
                <c:formatCode>General</c:formatCode>
                <c:ptCount val="2"/>
                <c:pt idx="0">
                  <c:v>17.399999999999999</c:v>
                </c:pt>
                <c:pt idx="1">
                  <c:v>82.6</c:v>
                </c:pt>
              </c:numCache>
            </c:numRef>
          </c:val>
          <c:extLst>
            <c:ext xmlns:c16="http://schemas.microsoft.com/office/drawing/2014/chart" uri="{C3380CC4-5D6E-409C-BE32-E72D297353CC}">
              <c16:uniqueId val="{00000000-31AB-4295-AEF0-4304F45887B1}"/>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310701252503857"/>
          <c:y val="6.2839951086640075E-2"/>
          <c:w val="0.77339379043584366"/>
          <c:h val="0.88766878667693239"/>
        </c:manualLayout>
      </c:layout>
      <c:barChart>
        <c:barDir val="bar"/>
        <c:grouping val="clustered"/>
        <c:varyColors val="1"/>
        <c:ser>
          <c:idx val="0"/>
          <c:order val="0"/>
          <c:tx>
            <c:strRef>
              <c:f>Sheet1!$B$1</c:f>
              <c:strCache>
                <c:ptCount val="1"/>
                <c:pt idx="0">
                  <c:v>Series 1</c:v>
                </c:pt>
              </c:strCache>
            </c:strRef>
          </c:tx>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7B96-4979-B0C4-1D25EAEEA18D}"/>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7B96-4979-B0C4-1D25EAEEA18D}"/>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7B96-4979-B0C4-1D25EAEEA18D}"/>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7B96-4979-B0C4-1D25EAEEA18D}"/>
              </c:ext>
            </c:extLst>
          </c:dPt>
          <c:dPt>
            <c:idx val="4"/>
            <c:invertIfNegative val="0"/>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7B96-4979-B0C4-1D25EAEEA18D}"/>
              </c:ext>
            </c:extLst>
          </c:dPt>
          <c:dPt>
            <c:idx val="5"/>
            <c:invertIfNegative val="0"/>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7B96-4979-B0C4-1D25EAEEA18D}"/>
              </c:ext>
            </c:extLst>
          </c:dPt>
          <c:dPt>
            <c:idx val="6"/>
            <c:invertIfNegative val="0"/>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7B96-4979-B0C4-1D25EAEEA18D}"/>
              </c:ext>
            </c:extLst>
          </c:dPt>
          <c:dPt>
            <c:idx val="7"/>
            <c:invertIfNegative val="0"/>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7B96-4979-B0C4-1D25EAEEA18D}"/>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Sheet1!$A$2:$A$4</c:f>
              <c:strCache>
                <c:ptCount val="3"/>
                <c:pt idx="0">
                  <c:v>USA</c:v>
                </c:pt>
                <c:pt idx="1">
                  <c:v>China</c:v>
                </c:pt>
                <c:pt idx="2">
                  <c:v>India</c:v>
                </c:pt>
              </c:strCache>
            </c:strRef>
          </c:cat>
          <c:val>
            <c:numRef>
              <c:f>Sheet1!$B$2:$B$4</c:f>
              <c:numCache>
                <c:formatCode>General</c:formatCode>
                <c:ptCount val="3"/>
                <c:pt idx="0">
                  <c:v>7000</c:v>
                </c:pt>
                <c:pt idx="1">
                  <c:v>5800</c:v>
                </c:pt>
                <c:pt idx="2">
                  <c:v>3000</c:v>
                </c:pt>
              </c:numCache>
            </c:numRef>
          </c:val>
          <c:extLst>
            <c:ext xmlns:c16="http://schemas.microsoft.com/office/drawing/2014/chart" uri="{C3380CC4-5D6E-409C-BE32-E72D297353CC}">
              <c16:uniqueId val="{00000010-7B96-4979-B0C4-1D25EAEEA18D}"/>
            </c:ext>
          </c:extLst>
        </c:ser>
        <c:dLbls>
          <c:dLblPos val="inEnd"/>
          <c:showLegendKey val="0"/>
          <c:showVal val="1"/>
          <c:showCatName val="0"/>
          <c:showSerName val="0"/>
          <c:showPercent val="0"/>
          <c:showBubbleSize val="0"/>
        </c:dLbls>
        <c:gapWidth val="115"/>
        <c:overlap val="-20"/>
        <c:axId val="1131958384"/>
        <c:axId val="1131954576"/>
      </c:barChart>
      <c:catAx>
        <c:axId val="1131958384"/>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0" spcFirstLastPara="1" vertOverflow="ellipsis"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131954576"/>
        <c:crosses val="autoZero"/>
        <c:auto val="1"/>
        <c:lblAlgn val="ctr"/>
        <c:lblOffset val="100"/>
        <c:noMultiLvlLbl val="0"/>
      </c:catAx>
      <c:valAx>
        <c:axId val="1131954576"/>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131958384"/>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50 kg Urea Bag</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44525437445319332"/>
          <c:y val="0.19759742816413503"/>
          <c:w val="0.43530118110236221"/>
          <c:h val="0.75291116914907619"/>
        </c:manualLayout>
      </c:layout>
      <c:barChart>
        <c:barDir val="bar"/>
        <c:grouping val="clustered"/>
        <c:varyColors val="1"/>
        <c:ser>
          <c:idx val="0"/>
          <c:order val="0"/>
          <c:tx>
            <c:strRef>
              <c:f>Sheet1!$B$1</c:f>
              <c:strCache>
                <c:ptCount val="1"/>
                <c:pt idx="0">
                  <c:v>50 kg bag</c:v>
                </c:pt>
              </c:strCache>
            </c:strRef>
          </c:tx>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02DE-4692-8625-1283C992A24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02DE-4692-8625-1283C992A24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02DE-4692-8625-1283C992A24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02DE-4692-8625-1283C992A240}"/>
              </c:ext>
            </c:extLst>
          </c:dPt>
          <c:dPt>
            <c:idx val="4"/>
            <c:invertIfNegative val="0"/>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02DE-4692-8625-1283C992A240}"/>
              </c:ext>
            </c:extLst>
          </c:dPt>
          <c:dPt>
            <c:idx val="5"/>
            <c:invertIfNegative val="0"/>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02DE-4692-8625-1283C992A240}"/>
              </c:ext>
            </c:extLst>
          </c:dPt>
          <c:dPt>
            <c:idx val="6"/>
            <c:invertIfNegative val="0"/>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02DE-4692-8625-1283C992A240}"/>
              </c:ext>
            </c:extLst>
          </c:dPt>
          <c:dPt>
            <c:idx val="7"/>
            <c:invertIfNegative val="0"/>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02DE-4692-8625-1283C992A240}"/>
              </c:ext>
            </c:extLst>
          </c:dPt>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Sheet1!$A$2:$A$4</c:f>
              <c:strCache>
                <c:ptCount val="3"/>
                <c:pt idx="0">
                  <c:v>India</c:v>
                </c:pt>
                <c:pt idx="1">
                  <c:v>Bangladesh</c:v>
                </c:pt>
                <c:pt idx="2">
                  <c:v>Nepal</c:v>
                </c:pt>
              </c:strCache>
            </c:strRef>
          </c:cat>
          <c:val>
            <c:numRef>
              <c:f>Sheet1!$B$2:$B$4</c:f>
              <c:numCache>
                <c:formatCode>General</c:formatCode>
                <c:ptCount val="3"/>
                <c:pt idx="0">
                  <c:v>270</c:v>
                </c:pt>
                <c:pt idx="1">
                  <c:v>685</c:v>
                </c:pt>
                <c:pt idx="2">
                  <c:v>622</c:v>
                </c:pt>
              </c:numCache>
            </c:numRef>
          </c:val>
          <c:extLst>
            <c:ext xmlns:c16="http://schemas.microsoft.com/office/drawing/2014/chart" uri="{C3380CC4-5D6E-409C-BE32-E72D297353CC}">
              <c16:uniqueId val="{00000010-02DE-4692-8625-1283C992A240}"/>
            </c:ext>
          </c:extLst>
        </c:ser>
        <c:dLbls>
          <c:dLblPos val="inEnd"/>
          <c:showLegendKey val="0"/>
          <c:showVal val="1"/>
          <c:showCatName val="0"/>
          <c:showSerName val="0"/>
          <c:showPercent val="0"/>
          <c:showBubbleSize val="0"/>
        </c:dLbls>
        <c:gapWidth val="115"/>
        <c:overlap val="-20"/>
        <c:axId val="1131958384"/>
        <c:axId val="1131954576"/>
      </c:barChart>
      <c:catAx>
        <c:axId val="1131958384"/>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0" spcFirstLastPara="1" vertOverflow="ellipsis" wrap="square" anchor="ctr" anchorCtr="1"/>
          <a:lstStyle/>
          <a:p>
            <a:pPr>
              <a:defRPr sz="2800" b="0" i="0" u="none" strike="noStrike" kern="1200" baseline="0">
                <a:solidFill>
                  <a:schemeClr val="lt1">
                    <a:lumMod val="85000"/>
                  </a:schemeClr>
                </a:solidFill>
                <a:latin typeface="+mn-lt"/>
                <a:ea typeface="+mn-ea"/>
                <a:cs typeface="+mn-cs"/>
              </a:defRPr>
            </a:pPr>
            <a:endParaRPr lang="en-US"/>
          </a:p>
        </c:txPr>
        <c:crossAx val="1131954576"/>
        <c:crosses val="autoZero"/>
        <c:auto val="1"/>
        <c:lblAlgn val="ctr"/>
        <c:lblOffset val="100"/>
        <c:noMultiLvlLbl val="0"/>
      </c:catAx>
      <c:valAx>
        <c:axId val="1131954576"/>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131958384"/>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err="1"/>
              <a:t>Agri</a:t>
            </a:r>
            <a:r>
              <a:rPr lang="en-US" dirty="0"/>
              <a:t> loan target: Lakh Cr.</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44525437445319332"/>
          <c:y val="0.19759742816413503"/>
          <c:w val="0.43530118110236221"/>
          <c:h val="0.75291116914907619"/>
        </c:manualLayout>
      </c:layout>
      <c:barChart>
        <c:barDir val="bar"/>
        <c:grouping val="clustered"/>
        <c:varyColors val="1"/>
        <c:ser>
          <c:idx val="0"/>
          <c:order val="0"/>
          <c:tx>
            <c:strRef>
              <c:f>Sheet1!$B$1</c:f>
              <c:strCache>
                <c:ptCount val="1"/>
                <c:pt idx="0">
                  <c:v>Lakh Cr.</c:v>
                </c:pt>
              </c:strCache>
            </c:strRef>
          </c:tx>
          <c:invertIfNegative val="0"/>
          <c:dPt>
            <c:idx val="0"/>
            <c:invertIfNegative val="0"/>
            <c:bubble3D val="0"/>
            <c:spPr>
              <a:solidFill>
                <a:schemeClr val="accent1">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1-8073-4A80-AE50-7E18A62E5E55}"/>
              </c:ext>
            </c:extLst>
          </c:dPt>
          <c:dPt>
            <c:idx val="1"/>
            <c:invertIfNegative val="0"/>
            <c:bubble3D val="0"/>
            <c:spPr>
              <a:solidFill>
                <a:schemeClr val="accent2">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3-8073-4A80-AE50-7E18A62E5E55}"/>
              </c:ext>
            </c:extLst>
          </c:dPt>
          <c:dPt>
            <c:idx val="2"/>
            <c:invertIfNegative val="0"/>
            <c:bubble3D val="0"/>
            <c:spPr>
              <a:solidFill>
                <a:schemeClr val="accent3">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5-8073-4A80-AE50-7E18A62E5E55}"/>
              </c:ext>
            </c:extLst>
          </c:dPt>
          <c:dPt>
            <c:idx val="3"/>
            <c:invertIfNegative val="0"/>
            <c:bubble3D val="0"/>
            <c:spPr>
              <a:solidFill>
                <a:schemeClr val="accent4">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7-8073-4A80-AE50-7E18A62E5E55}"/>
              </c:ext>
            </c:extLst>
          </c:dPt>
          <c:dPt>
            <c:idx val="4"/>
            <c:invertIfNegative val="0"/>
            <c:bubble3D val="0"/>
            <c:spPr>
              <a:solidFill>
                <a:schemeClr val="accent5">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9-8073-4A80-AE50-7E18A62E5E55}"/>
              </c:ext>
            </c:extLst>
          </c:dPt>
          <c:dPt>
            <c:idx val="5"/>
            <c:invertIfNegative val="0"/>
            <c:bubble3D val="0"/>
            <c:spPr>
              <a:solidFill>
                <a:schemeClr val="accent6">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B-8073-4A80-AE50-7E18A62E5E55}"/>
              </c:ext>
            </c:extLst>
          </c:dPt>
          <c:dPt>
            <c:idx val="6"/>
            <c:invertIfNegative val="0"/>
            <c:bubble3D val="0"/>
            <c:spPr>
              <a:solidFill>
                <a:schemeClr val="accent1">
                  <a:lumMod val="60000"/>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D-8073-4A80-AE50-7E18A62E5E55}"/>
              </c:ext>
            </c:extLst>
          </c:dPt>
          <c:dPt>
            <c:idx val="7"/>
            <c:invertIfNegative val="0"/>
            <c:bubble3D val="0"/>
            <c:spPr>
              <a:solidFill>
                <a:schemeClr val="accent2">
                  <a:lumMod val="60000"/>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F-8073-4A80-AE50-7E18A62E5E55}"/>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Budget -2015</c:v>
                </c:pt>
                <c:pt idx="1">
                  <c:v>Budget-2016</c:v>
                </c:pt>
              </c:strCache>
            </c:strRef>
          </c:cat>
          <c:val>
            <c:numRef>
              <c:f>Sheet1!$B$2:$B$3</c:f>
              <c:numCache>
                <c:formatCode>General</c:formatCode>
                <c:ptCount val="2"/>
                <c:pt idx="0">
                  <c:v>8.5</c:v>
                </c:pt>
                <c:pt idx="1">
                  <c:v>9</c:v>
                </c:pt>
              </c:numCache>
            </c:numRef>
          </c:val>
          <c:extLst>
            <c:ext xmlns:c16="http://schemas.microsoft.com/office/drawing/2014/chart" uri="{C3380CC4-5D6E-409C-BE32-E72D297353CC}">
              <c16:uniqueId val="{00000010-8073-4A80-AE50-7E18A62E5E55}"/>
            </c:ext>
          </c:extLst>
        </c:ser>
        <c:dLbls>
          <c:dLblPos val="inEnd"/>
          <c:showLegendKey val="0"/>
          <c:showVal val="1"/>
          <c:showCatName val="0"/>
          <c:showSerName val="0"/>
          <c:showPercent val="0"/>
          <c:showBubbleSize val="0"/>
        </c:dLbls>
        <c:gapWidth val="65"/>
        <c:axId val="1131958384"/>
        <c:axId val="1131954576"/>
      </c:barChart>
      <c:catAx>
        <c:axId val="1131958384"/>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0" spcFirstLastPara="1" vertOverflow="ellipsis" wrap="square" anchor="ctr" anchorCtr="1"/>
          <a:lstStyle/>
          <a:p>
            <a:pPr>
              <a:defRPr sz="1800" b="0" i="0" u="none" strike="noStrike" kern="1200" cap="all" baseline="0">
                <a:solidFill>
                  <a:schemeClr val="dk1">
                    <a:lumMod val="75000"/>
                    <a:lumOff val="25000"/>
                  </a:schemeClr>
                </a:solidFill>
                <a:latin typeface="+mn-lt"/>
                <a:ea typeface="+mn-ea"/>
                <a:cs typeface="+mn-cs"/>
              </a:defRPr>
            </a:pPr>
            <a:endParaRPr lang="en-US"/>
          </a:p>
        </c:txPr>
        <c:crossAx val="1131954576"/>
        <c:crosses val="autoZero"/>
        <c:auto val="1"/>
        <c:lblAlgn val="ctr"/>
        <c:lblOffset val="100"/>
        <c:noMultiLvlLbl val="0"/>
      </c:catAx>
      <c:valAx>
        <c:axId val="1131954576"/>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131958384"/>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diagrams/_rels/data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iagrams/_rels/data1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image" Target="../media/image95.jpeg"/></Relationships>
</file>

<file path=ppt/diagrams/_rels/data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iagrams/_rels/data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diagrams/_rels/data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iagrams/_rels/data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iagrams/_rels/data29.xml.rels><?xml version="1.0" encoding="UTF-8" standalone="yes"?>
<Relationships xmlns="http://schemas.openxmlformats.org/package/2006/relationships"><Relationship Id="rId1" Type="http://schemas.openxmlformats.org/officeDocument/2006/relationships/hyperlink" Target="https://www.youtube.com/watch?v=vKcoup8eZqU&amp;index=67&amp;list=PLAMBum9_RkuPPGvD7HI9wfsDSxWwJYz94"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iagrams/_rels/data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iagrams/_rels/data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iagrams/_rels/data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iagrams/_rels/data3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jpeg"/><Relationship Id="rId1" Type="http://schemas.openxmlformats.org/officeDocument/2006/relationships/image" Target="../media/image151.png"/><Relationship Id="rId5" Type="http://schemas.openxmlformats.org/officeDocument/2006/relationships/image" Target="../media/image155.png"/><Relationship Id="rId4" Type="http://schemas.openxmlformats.org/officeDocument/2006/relationships/image" Target="../media/image154.png"/></Relationships>
</file>

<file path=ppt/diagrams/_rels/data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iagrams/_rels/drawing1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image" Target="../media/image95.jpeg"/></Relationships>
</file>

<file path=ppt/diagrams/_rels/drawing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diagrams/_rels/drawing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iagrams/_rels/drawing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iagrams/_rels/drawing29.xml.rels><?xml version="1.0" encoding="UTF-8" standalone="yes"?>
<Relationships xmlns="http://schemas.openxmlformats.org/package/2006/relationships"><Relationship Id="rId1" Type="http://schemas.openxmlformats.org/officeDocument/2006/relationships/hyperlink" Target="https://www.youtube.com/watch?v=vKcoup8eZqU&amp;index=67&amp;list=PLAMBum9_RkuPPGvD7HI9wfsDSxWwJYz94"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iagrams/_rels/drawing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iagrams/_rels/drawing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iagrams/_rels/drawing3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jpeg"/><Relationship Id="rId1" Type="http://schemas.openxmlformats.org/officeDocument/2006/relationships/image" Target="../media/image151.png"/><Relationship Id="rId5" Type="http://schemas.openxmlformats.org/officeDocument/2006/relationships/image" Target="../media/image155.png"/><Relationship Id="rId4" Type="http://schemas.openxmlformats.org/officeDocument/2006/relationships/image" Target="../media/image154.png"/></Relationships>
</file>

<file path=ppt/diagrams/_rels/drawing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4B7400-DFD7-4966-AB4D-47FA302C6E74}"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F4CA28B3-0D2D-4932-A49A-F9544A6F7844}">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BoP #; ECB</a:t>
          </a:r>
        </a:p>
      </dgm:t>
    </dgm:pt>
    <dgm:pt modelId="{5F6269B5-50F7-4605-B186-FD1510D17AE7}" type="parTrans" cxnId="{F6BA087C-8CAE-449E-A53F-CB85A3C74D2E}">
      <dgm:prSet/>
      <dgm:spPr/>
      <dgm:t>
        <a:bodyPr/>
        <a:lstStyle/>
        <a:p>
          <a:endParaRPr lang="en-US"/>
        </a:p>
      </dgm:t>
    </dgm:pt>
    <dgm:pt modelId="{8F5DC3B7-F9C2-4D44-9053-385B64D0D64A}" type="sibTrans" cxnId="{F6BA087C-8CAE-449E-A53F-CB85A3C74D2E}">
      <dgm:prSet/>
      <dgm:spPr/>
      <dgm:t>
        <a:bodyPr/>
        <a:lstStyle/>
        <a:p>
          <a:endParaRPr lang="en-US"/>
        </a:p>
      </dgm:t>
    </dgm:pt>
    <dgm:pt modelId="{2022AC2F-93E8-4968-84DE-82085E4197F4}">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Gold Schemes</a:t>
          </a:r>
        </a:p>
      </dgm:t>
    </dgm:pt>
    <dgm:pt modelId="{578C66A7-EA59-439C-9119-9CBF4F58C800}" type="parTrans" cxnId="{68CC396F-43C8-4FAB-8D7F-A7635D8C06D7}">
      <dgm:prSet/>
      <dgm:spPr/>
      <dgm:t>
        <a:bodyPr/>
        <a:lstStyle/>
        <a:p>
          <a:endParaRPr lang="en-US"/>
        </a:p>
      </dgm:t>
    </dgm:pt>
    <dgm:pt modelId="{46C3934E-64DB-40F4-A4D3-5A06B9C16E49}" type="sibTrans" cxnId="{68CC396F-43C8-4FAB-8D7F-A7635D8C06D7}">
      <dgm:prSet/>
      <dgm:spPr/>
      <dgm:t>
        <a:bodyPr/>
        <a:lstStyle/>
        <a:p>
          <a:endParaRPr lang="en-US"/>
        </a:p>
      </dgm:t>
    </dgm:pt>
    <dgm:pt modelId="{273882B7-813A-4340-B6A6-1EEC32D919A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IMF Reforms</a:t>
          </a:r>
        </a:p>
      </dgm:t>
    </dgm:pt>
    <dgm:pt modelId="{25D2D31C-3D24-4FC3-9EF7-DD9F49F7E259}" type="parTrans" cxnId="{8DBAD14D-DA85-472F-88C3-023E97CF4229}">
      <dgm:prSet/>
      <dgm:spPr/>
      <dgm:t>
        <a:bodyPr/>
        <a:lstStyle/>
        <a:p>
          <a:endParaRPr lang="en-US"/>
        </a:p>
      </dgm:t>
    </dgm:pt>
    <dgm:pt modelId="{EE58F845-585A-4ED5-AA2C-11311A8E6DE5}" type="sibTrans" cxnId="{8DBAD14D-DA85-472F-88C3-023E97CF4229}">
      <dgm:prSet/>
      <dgm:spPr/>
      <dgm:t>
        <a:bodyPr/>
        <a:lstStyle/>
        <a:p>
          <a:endParaRPr lang="en-US"/>
        </a:p>
      </dgm:t>
    </dgm:pt>
    <dgm:pt modelId="{07823F49-C7B8-46D4-B605-5ACEBEF88D4C}">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WTO Nairobi</a:t>
          </a:r>
        </a:p>
      </dgm:t>
    </dgm:pt>
    <dgm:pt modelId="{0311D1E2-EB97-4199-AECA-BC94035C7CCA}" type="parTrans" cxnId="{1E270A90-5EBC-42CC-BB1B-519C172640EE}">
      <dgm:prSet/>
      <dgm:spPr/>
      <dgm:t>
        <a:bodyPr/>
        <a:lstStyle/>
        <a:p>
          <a:endParaRPr lang="en-US"/>
        </a:p>
      </dgm:t>
    </dgm:pt>
    <dgm:pt modelId="{71C98758-B769-4256-8587-888EB04D61EF}" type="sibTrans" cxnId="{1E270A90-5EBC-42CC-BB1B-519C172640EE}">
      <dgm:prSet/>
      <dgm:spPr/>
      <dgm:t>
        <a:bodyPr/>
        <a:lstStyle/>
        <a:p>
          <a:endParaRPr lang="en-US"/>
        </a:p>
      </dgm:t>
    </dgm:pt>
    <dgm:pt modelId="{F8424A66-08B9-4328-AE39-F456F931716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Mauritius DTAA</a:t>
          </a:r>
        </a:p>
      </dgm:t>
    </dgm:pt>
    <dgm:pt modelId="{3069EDDA-6586-43A3-B75A-44726E0478EA}" type="parTrans" cxnId="{FB58A1D5-2605-49DB-AB1F-CD2AAE66BCDA}">
      <dgm:prSet/>
      <dgm:spPr/>
      <dgm:t>
        <a:bodyPr/>
        <a:lstStyle/>
        <a:p>
          <a:endParaRPr lang="en-US"/>
        </a:p>
      </dgm:t>
    </dgm:pt>
    <dgm:pt modelId="{9E10A5AA-E1B1-403F-A0B6-4F18938919D2}" type="sibTrans" cxnId="{FB58A1D5-2605-49DB-AB1F-CD2AAE66BCDA}">
      <dgm:prSet/>
      <dgm:spPr/>
      <dgm:t>
        <a:bodyPr/>
        <a:lstStyle/>
        <a:p>
          <a:endParaRPr lang="en-US"/>
        </a:p>
      </dgm:t>
    </dgm:pt>
    <dgm:pt modelId="{1F4641A2-6DBE-4ABD-8628-8C9825D39058}">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E-Commerce</a:t>
          </a:r>
        </a:p>
      </dgm:t>
    </dgm:pt>
    <dgm:pt modelId="{2EFD391A-CAF4-43AA-92FF-B1964BDB320C}" type="parTrans" cxnId="{B1907EDC-5DE2-4852-98D2-ABCDAEAEAC9C}">
      <dgm:prSet/>
      <dgm:spPr/>
      <dgm:t>
        <a:bodyPr/>
        <a:lstStyle/>
        <a:p>
          <a:endParaRPr lang="en-US"/>
        </a:p>
      </dgm:t>
    </dgm:pt>
    <dgm:pt modelId="{AEB41F1D-4AD3-430E-9A51-23400A479A5B}" type="sibTrans" cxnId="{B1907EDC-5DE2-4852-98D2-ABCDAEAEAC9C}">
      <dgm:prSet/>
      <dgm:spPr/>
      <dgm:t>
        <a:bodyPr/>
        <a:lstStyle/>
        <a:p>
          <a:endParaRPr lang="en-US"/>
        </a:p>
      </dgm:t>
    </dgm:pt>
    <dgm:pt modelId="{383438D9-3FDD-4677-8DAE-56DEC0D6238C}" type="pres">
      <dgm:prSet presAssocID="{4B4B7400-DFD7-4966-AB4D-47FA302C6E74}" presName="Name0" presStyleCnt="0">
        <dgm:presLayoutVars>
          <dgm:dir/>
          <dgm:resizeHandles val="exact"/>
        </dgm:presLayoutVars>
      </dgm:prSet>
      <dgm:spPr/>
    </dgm:pt>
    <dgm:pt modelId="{BE68A7D7-864C-4A19-BA45-C1A9057BAA5C}" type="pres">
      <dgm:prSet presAssocID="{F4CA28B3-0D2D-4932-A49A-F9544A6F7844}" presName="composite" presStyleCnt="0"/>
      <dgm:spPr/>
    </dgm:pt>
    <dgm:pt modelId="{97E6A84B-8E25-41CD-9850-FD86272F1725}" type="pres">
      <dgm:prSet presAssocID="{F4CA28B3-0D2D-4932-A49A-F9544A6F7844}" presName="rect1" presStyleLbl="bgShp" presStyleIdx="0" presStyleCnt="6"/>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F828D516-ACC8-4B1A-9078-7C5A0A3C8731}" type="pres">
      <dgm:prSet presAssocID="{F4CA28B3-0D2D-4932-A49A-F9544A6F7844}" presName="rect2" presStyleLbl="trBgShp" presStyleIdx="0" presStyleCnt="6">
        <dgm:presLayoutVars>
          <dgm:bulletEnabled val="1"/>
        </dgm:presLayoutVars>
      </dgm:prSet>
      <dgm:spPr/>
    </dgm:pt>
    <dgm:pt modelId="{518D078E-0113-4D7D-B6E4-7A4D6430E7EA}" type="pres">
      <dgm:prSet presAssocID="{8F5DC3B7-F9C2-4D44-9053-385B64D0D64A}" presName="sibTrans" presStyleCnt="0"/>
      <dgm:spPr/>
    </dgm:pt>
    <dgm:pt modelId="{39C47126-B3F6-4128-B475-5625E00A234E}" type="pres">
      <dgm:prSet presAssocID="{2022AC2F-93E8-4968-84DE-82085E4197F4}" presName="composite" presStyleCnt="0"/>
      <dgm:spPr/>
    </dgm:pt>
    <dgm:pt modelId="{F72EB10F-7F8B-456F-B802-EBC46AF5502E}" type="pres">
      <dgm:prSet presAssocID="{2022AC2F-93E8-4968-84DE-82085E4197F4}" presName="rect1" presStyleLbl="bgShp" presStyleIdx="1" presStyleCnt="6"/>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74526B74-4845-467F-B2FC-DCFAA06302E4}" type="pres">
      <dgm:prSet presAssocID="{2022AC2F-93E8-4968-84DE-82085E4197F4}" presName="rect2" presStyleLbl="trBgShp" presStyleIdx="1" presStyleCnt="6">
        <dgm:presLayoutVars>
          <dgm:bulletEnabled val="1"/>
        </dgm:presLayoutVars>
      </dgm:prSet>
      <dgm:spPr/>
    </dgm:pt>
    <dgm:pt modelId="{27147F2E-AEBE-4CCC-8FEC-5EFFC93CE946}" type="pres">
      <dgm:prSet presAssocID="{46C3934E-64DB-40F4-A4D3-5A06B9C16E49}" presName="sibTrans" presStyleCnt="0"/>
      <dgm:spPr/>
    </dgm:pt>
    <dgm:pt modelId="{2584F347-6F02-46C9-92D6-C1BD9E36179B}" type="pres">
      <dgm:prSet presAssocID="{F8424A66-08B9-4328-AE39-F456F931716A}" presName="composite" presStyleCnt="0"/>
      <dgm:spPr/>
    </dgm:pt>
    <dgm:pt modelId="{9F8747FE-E35D-4BD9-911D-6C37FBE69B9B}" type="pres">
      <dgm:prSet presAssocID="{F8424A66-08B9-4328-AE39-F456F931716A}" presName="rect1" presStyleLbl="bgShp" presStyleIdx="2" presStyleCnt="6"/>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711BB1EE-5FB5-42F2-822A-D8394ECAE21E}" type="pres">
      <dgm:prSet presAssocID="{F8424A66-08B9-4328-AE39-F456F931716A}" presName="rect2" presStyleLbl="trBgShp" presStyleIdx="2" presStyleCnt="6">
        <dgm:presLayoutVars>
          <dgm:bulletEnabled val="1"/>
        </dgm:presLayoutVars>
      </dgm:prSet>
      <dgm:spPr/>
    </dgm:pt>
    <dgm:pt modelId="{3BFDAA5A-0DC7-4542-BE1A-690C65F82B83}" type="pres">
      <dgm:prSet presAssocID="{9E10A5AA-E1B1-403F-A0B6-4F18938919D2}" presName="sibTrans" presStyleCnt="0"/>
      <dgm:spPr/>
    </dgm:pt>
    <dgm:pt modelId="{FC38E37D-A099-491E-8022-52D993AF4D22}" type="pres">
      <dgm:prSet presAssocID="{1F4641A2-6DBE-4ABD-8628-8C9825D39058}" presName="composite" presStyleCnt="0"/>
      <dgm:spPr/>
    </dgm:pt>
    <dgm:pt modelId="{4A1B3F21-7A6B-4284-B54E-AB3C87ADAE2C}" type="pres">
      <dgm:prSet presAssocID="{1F4641A2-6DBE-4ABD-8628-8C9825D39058}" presName="rect1" presStyleLbl="bgShp" presStyleIdx="3" presStyleCnt="6"/>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603BFD22-0D88-4E45-8232-E4A0CAB04C4A}" type="pres">
      <dgm:prSet presAssocID="{1F4641A2-6DBE-4ABD-8628-8C9825D39058}" presName="rect2" presStyleLbl="trBgShp" presStyleIdx="3" presStyleCnt="6">
        <dgm:presLayoutVars>
          <dgm:bulletEnabled val="1"/>
        </dgm:presLayoutVars>
      </dgm:prSet>
      <dgm:spPr/>
    </dgm:pt>
    <dgm:pt modelId="{AE0E4754-568F-456C-9B6F-E057745AF9C7}" type="pres">
      <dgm:prSet presAssocID="{AEB41F1D-4AD3-430E-9A51-23400A479A5B}" presName="sibTrans" presStyleCnt="0"/>
      <dgm:spPr/>
    </dgm:pt>
    <dgm:pt modelId="{5A07A132-2D2B-4630-B3A3-846BA3877637}" type="pres">
      <dgm:prSet presAssocID="{273882B7-813A-4340-B6A6-1EEC32D919AA}" presName="composite" presStyleCnt="0"/>
      <dgm:spPr/>
    </dgm:pt>
    <dgm:pt modelId="{2BD6E712-BCFC-4968-A08D-562656743B6F}" type="pres">
      <dgm:prSet presAssocID="{273882B7-813A-4340-B6A6-1EEC32D919AA}" presName="rect1" presStyleLbl="bgShp" presStyleIdx="4" presStyleCnt="6"/>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pt>
    <dgm:pt modelId="{2CB2C7DA-4297-426E-BA3F-971B9C3C3A86}" type="pres">
      <dgm:prSet presAssocID="{273882B7-813A-4340-B6A6-1EEC32D919AA}" presName="rect2" presStyleLbl="trBgShp" presStyleIdx="4" presStyleCnt="6">
        <dgm:presLayoutVars>
          <dgm:bulletEnabled val="1"/>
        </dgm:presLayoutVars>
      </dgm:prSet>
      <dgm:spPr/>
    </dgm:pt>
    <dgm:pt modelId="{570A5454-F1C1-4894-9F0C-3188999E2E82}" type="pres">
      <dgm:prSet presAssocID="{EE58F845-585A-4ED5-AA2C-11311A8E6DE5}" presName="sibTrans" presStyleCnt="0"/>
      <dgm:spPr/>
    </dgm:pt>
    <dgm:pt modelId="{EB782EEE-249A-49A0-89CF-A99482A682D2}" type="pres">
      <dgm:prSet presAssocID="{07823F49-C7B8-46D4-B605-5ACEBEF88D4C}" presName="composite" presStyleCnt="0"/>
      <dgm:spPr/>
    </dgm:pt>
    <dgm:pt modelId="{E3E91838-DB22-4EBA-A81B-9A2522CEA875}" type="pres">
      <dgm:prSet presAssocID="{07823F49-C7B8-46D4-B605-5ACEBEF88D4C}" presName="rect1" presStyleLbl="bgShp" presStyleIdx="5" presStyleCnt="6"/>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pt>
    <dgm:pt modelId="{33B5F2EC-33F7-42F2-84E5-A0F8AEF396CD}" type="pres">
      <dgm:prSet presAssocID="{07823F49-C7B8-46D4-B605-5ACEBEF88D4C}" presName="rect2" presStyleLbl="trBgShp" presStyleIdx="5" presStyleCnt="6">
        <dgm:presLayoutVars>
          <dgm:bulletEnabled val="1"/>
        </dgm:presLayoutVars>
      </dgm:prSet>
      <dgm:spPr/>
    </dgm:pt>
  </dgm:ptLst>
  <dgm:cxnLst>
    <dgm:cxn modelId="{F6BA087C-8CAE-449E-A53F-CB85A3C74D2E}" srcId="{4B4B7400-DFD7-4966-AB4D-47FA302C6E74}" destId="{F4CA28B3-0D2D-4932-A49A-F9544A6F7844}" srcOrd="0" destOrd="0" parTransId="{5F6269B5-50F7-4605-B186-FD1510D17AE7}" sibTransId="{8F5DC3B7-F9C2-4D44-9053-385B64D0D64A}"/>
    <dgm:cxn modelId="{8DBAD14D-DA85-472F-88C3-023E97CF4229}" srcId="{4B4B7400-DFD7-4966-AB4D-47FA302C6E74}" destId="{273882B7-813A-4340-B6A6-1EEC32D919AA}" srcOrd="4" destOrd="0" parTransId="{25D2D31C-3D24-4FC3-9EF7-DD9F49F7E259}" sibTransId="{EE58F845-585A-4ED5-AA2C-11311A8E6DE5}"/>
    <dgm:cxn modelId="{2E821B28-D58F-485B-8439-E09A5A00E0E4}" type="presOf" srcId="{1F4641A2-6DBE-4ABD-8628-8C9825D39058}" destId="{603BFD22-0D88-4E45-8232-E4A0CAB04C4A}" srcOrd="0" destOrd="0" presId="urn:microsoft.com/office/officeart/2008/layout/BendingPictureSemiTransparentText"/>
    <dgm:cxn modelId="{26763452-29EB-42B4-94DF-0900A2CE2242}" type="presOf" srcId="{07823F49-C7B8-46D4-B605-5ACEBEF88D4C}" destId="{33B5F2EC-33F7-42F2-84E5-A0F8AEF396CD}" srcOrd="0" destOrd="0" presId="urn:microsoft.com/office/officeart/2008/layout/BendingPictureSemiTransparentText"/>
    <dgm:cxn modelId="{C2DD3263-0C63-4D81-AAED-78254E070EED}" type="presOf" srcId="{273882B7-813A-4340-B6A6-1EEC32D919AA}" destId="{2CB2C7DA-4297-426E-BA3F-971B9C3C3A86}" srcOrd="0" destOrd="0" presId="urn:microsoft.com/office/officeart/2008/layout/BendingPictureSemiTransparentText"/>
    <dgm:cxn modelId="{68CC396F-43C8-4FAB-8D7F-A7635D8C06D7}" srcId="{4B4B7400-DFD7-4966-AB4D-47FA302C6E74}" destId="{2022AC2F-93E8-4968-84DE-82085E4197F4}" srcOrd="1" destOrd="0" parTransId="{578C66A7-EA59-439C-9119-9CBF4F58C800}" sibTransId="{46C3934E-64DB-40F4-A4D3-5A06B9C16E49}"/>
    <dgm:cxn modelId="{34EA602D-3DAF-4B84-B8D8-1D0E35CFC7A9}" type="presOf" srcId="{2022AC2F-93E8-4968-84DE-82085E4197F4}" destId="{74526B74-4845-467F-B2FC-DCFAA06302E4}" srcOrd="0" destOrd="0" presId="urn:microsoft.com/office/officeart/2008/layout/BendingPictureSemiTransparentText"/>
    <dgm:cxn modelId="{B1907EDC-5DE2-4852-98D2-ABCDAEAEAC9C}" srcId="{4B4B7400-DFD7-4966-AB4D-47FA302C6E74}" destId="{1F4641A2-6DBE-4ABD-8628-8C9825D39058}" srcOrd="3" destOrd="0" parTransId="{2EFD391A-CAF4-43AA-92FF-B1964BDB320C}" sibTransId="{AEB41F1D-4AD3-430E-9A51-23400A479A5B}"/>
    <dgm:cxn modelId="{2DD850CE-F3BA-4484-BCA8-B53841D849B2}" type="presOf" srcId="{4B4B7400-DFD7-4966-AB4D-47FA302C6E74}" destId="{383438D9-3FDD-4677-8DAE-56DEC0D6238C}" srcOrd="0" destOrd="0" presId="urn:microsoft.com/office/officeart/2008/layout/BendingPictureSemiTransparentText"/>
    <dgm:cxn modelId="{1E270A90-5EBC-42CC-BB1B-519C172640EE}" srcId="{4B4B7400-DFD7-4966-AB4D-47FA302C6E74}" destId="{07823F49-C7B8-46D4-B605-5ACEBEF88D4C}" srcOrd="5" destOrd="0" parTransId="{0311D1E2-EB97-4199-AECA-BC94035C7CCA}" sibTransId="{71C98758-B769-4256-8587-888EB04D61EF}"/>
    <dgm:cxn modelId="{FB58A1D5-2605-49DB-AB1F-CD2AAE66BCDA}" srcId="{4B4B7400-DFD7-4966-AB4D-47FA302C6E74}" destId="{F8424A66-08B9-4328-AE39-F456F931716A}" srcOrd="2" destOrd="0" parTransId="{3069EDDA-6586-43A3-B75A-44726E0478EA}" sibTransId="{9E10A5AA-E1B1-403F-A0B6-4F18938919D2}"/>
    <dgm:cxn modelId="{95E7ACDF-53FB-42D9-81C2-E12D62482860}" type="presOf" srcId="{F8424A66-08B9-4328-AE39-F456F931716A}" destId="{711BB1EE-5FB5-42F2-822A-D8394ECAE21E}" srcOrd="0" destOrd="0" presId="urn:microsoft.com/office/officeart/2008/layout/BendingPictureSemiTransparentText"/>
    <dgm:cxn modelId="{B44AA22F-548F-4BD7-A245-79729E1595E3}" type="presOf" srcId="{F4CA28B3-0D2D-4932-A49A-F9544A6F7844}" destId="{F828D516-ACC8-4B1A-9078-7C5A0A3C8731}" srcOrd="0" destOrd="0" presId="urn:microsoft.com/office/officeart/2008/layout/BendingPictureSemiTransparentText"/>
    <dgm:cxn modelId="{1C39E3A4-6A8D-44CA-8C7E-82DF6F3EBEC1}" type="presParOf" srcId="{383438D9-3FDD-4677-8DAE-56DEC0D6238C}" destId="{BE68A7D7-864C-4A19-BA45-C1A9057BAA5C}" srcOrd="0" destOrd="0" presId="urn:microsoft.com/office/officeart/2008/layout/BendingPictureSemiTransparentText"/>
    <dgm:cxn modelId="{CFDAA9FD-3FD7-4C62-B17E-1CE5FC5C6E29}" type="presParOf" srcId="{BE68A7D7-864C-4A19-BA45-C1A9057BAA5C}" destId="{97E6A84B-8E25-41CD-9850-FD86272F1725}" srcOrd="0" destOrd="0" presId="urn:microsoft.com/office/officeart/2008/layout/BendingPictureSemiTransparentText"/>
    <dgm:cxn modelId="{A2F23216-0248-4B41-9033-54C9199A18D0}" type="presParOf" srcId="{BE68A7D7-864C-4A19-BA45-C1A9057BAA5C}" destId="{F828D516-ACC8-4B1A-9078-7C5A0A3C8731}" srcOrd="1" destOrd="0" presId="urn:microsoft.com/office/officeart/2008/layout/BendingPictureSemiTransparentText"/>
    <dgm:cxn modelId="{8A02AA1A-0DE8-457F-8871-B413B9FDD7B0}" type="presParOf" srcId="{383438D9-3FDD-4677-8DAE-56DEC0D6238C}" destId="{518D078E-0113-4D7D-B6E4-7A4D6430E7EA}" srcOrd="1" destOrd="0" presId="urn:microsoft.com/office/officeart/2008/layout/BendingPictureSemiTransparentText"/>
    <dgm:cxn modelId="{5FD30771-9E1B-4F73-A032-A87E8F895AB5}" type="presParOf" srcId="{383438D9-3FDD-4677-8DAE-56DEC0D6238C}" destId="{39C47126-B3F6-4128-B475-5625E00A234E}" srcOrd="2" destOrd="0" presId="urn:microsoft.com/office/officeart/2008/layout/BendingPictureSemiTransparentText"/>
    <dgm:cxn modelId="{6151F9D7-4E48-4580-A1D5-B0BC46310D8C}" type="presParOf" srcId="{39C47126-B3F6-4128-B475-5625E00A234E}" destId="{F72EB10F-7F8B-456F-B802-EBC46AF5502E}" srcOrd="0" destOrd="0" presId="urn:microsoft.com/office/officeart/2008/layout/BendingPictureSemiTransparentText"/>
    <dgm:cxn modelId="{96C2CEFE-FB38-4DFB-82D9-EB0B920687EB}" type="presParOf" srcId="{39C47126-B3F6-4128-B475-5625E00A234E}" destId="{74526B74-4845-467F-B2FC-DCFAA06302E4}" srcOrd="1" destOrd="0" presId="urn:microsoft.com/office/officeart/2008/layout/BendingPictureSemiTransparentText"/>
    <dgm:cxn modelId="{BE3FD413-AEF8-425A-9F21-508758BD3429}" type="presParOf" srcId="{383438D9-3FDD-4677-8DAE-56DEC0D6238C}" destId="{27147F2E-AEBE-4CCC-8FEC-5EFFC93CE946}" srcOrd="3" destOrd="0" presId="urn:microsoft.com/office/officeart/2008/layout/BendingPictureSemiTransparentText"/>
    <dgm:cxn modelId="{8946DA1B-366C-4F2E-B0D9-C257A35661E3}" type="presParOf" srcId="{383438D9-3FDD-4677-8DAE-56DEC0D6238C}" destId="{2584F347-6F02-46C9-92D6-C1BD9E36179B}" srcOrd="4" destOrd="0" presId="urn:microsoft.com/office/officeart/2008/layout/BendingPictureSemiTransparentText"/>
    <dgm:cxn modelId="{EB0FBD4B-83AC-4F27-B996-C76D978A4782}" type="presParOf" srcId="{2584F347-6F02-46C9-92D6-C1BD9E36179B}" destId="{9F8747FE-E35D-4BD9-911D-6C37FBE69B9B}" srcOrd="0" destOrd="0" presId="urn:microsoft.com/office/officeart/2008/layout/BendingPictureSemiTransparentText"/>
    <dgm:cxn modelId="{69A7EBD6-2535-4113-AB27-97D66FD4FD74}" type="presParOf" srcId="{2584F347-6F02-46C9-92D6-C1BD9E36179B}" destId="{711BB1EE-5FB5-42F2-822A-D8394ECAE21E}" srcOrd="1" destOrd="0" presId="urn:microsoft.com/office/officeart/2008/layout/BendingPictureSemiTransparentText"/>
    <dgm:cxn modelId="{B5FBAC5E-C3C2-4B5F-860B-84F5E597DAC2}" type="presParOf" srcId="{383438D9-3FDD-4677-8DAE-56DEC0D6238C}" destId="{3BFDAA5A-0DC7-4542-BE1A-690C65F82B83}" srcOrd="5" destOrd="0" presId="urn:microsoft.com/office/officeart/2008/layout/BendingPictureSemiTransparentText"/>
    <dgm:cxn modelId="{C8DE670D-1635-4CCA-9FAC-BC44AF104170}" type="presParOf" srcId="{383438D9-3FDD-4677-8DAE-56DEC0D6238C}" destId="{FC38E37D-A099-491E-8022-52D993AF4D22}" srcOrd="6" destOrd="0" presId="urn:microsoft.com/office/officeart/2008/layout/BendingPictureSemiTransparentText"/>
    <dgm:cxn modelId="{EFFB74C0-C899-445B-AFB9-10D5E71D015F}" type="presParOf" srcId="{FC38E37D-A099-491E-8022-52D993AF4D22}" destId="{4A1B3F21-7A6B-4284-B54E-AB3C87ADAE2C}" srcOrd="0" destOrd="0" presId="urn:microsoft.com/office/officeart/2008/layout/BendingPictureSemiTransparentText"/>
    <dgm:cxn modelId="{44AEB8E0-4666-4E97-A6DA-6EDD04BFA620}" type="presParOf" srcId="{FC38E37D-A099-491E-8022-52D993AF4D22}" destId="{603BFD22-0D88-4E45-8232-E4A0CAB04C4A}" srcOrd="1" destOrd="0" presId="urn:microsoft.com/office/officeart/2008/layout/BendingPictureSemiTransparentText"/>
    <dgm:cxn modelId="{8C7543A1-7DA2-458B-9DDB-8B856E09BDA1}" type="presParOf" srcId="{383438D9-3FDD-4677-8DAE-56DEC0D6238C}" destId="{AE0E4754-568F-456C-9B6F-E057745AF9C7}" srcOrd="7" destOrd="0" presId="urn:microsoft.com/office/officeart/2008/layout/BendingPictureSemiTransparentText"/>
    <dgm:cxn modelId="{8BDA5811-D286-4A73-9C2D-30F16DB6181B}" type="presParOf" srcId="{383438D9-3FDD-4677-8DAE-56DEC0D6238C}" destId="{5A07A132-2D2B-4630-B3A3-846BA3877637}" srcOrd="8" destOrd="0" presId="urn:microsoft.com/office/officeart/2008/layout/BendingPictureSemiTransparentText"/>
    <dgm:cxn modelId="{07F358B2-1D43-442D-BA5C-922BC91C1AFE}" type="presParOf" srcId="{5A07A132-2D2B-4630-B3A3-846BA3877637}" destId="{2BD6E712-BCFC-4968-A08D-562656743B6F}" srcOrd="0" destOrd="0" presId="urn:microsoft.com/office/officeart/2008/layout/BendingPictureSemiTransparentText"/>
    <dgm:cxn modelId="{B40F135A-EBE1-44B5-9EA5-626389C517A2}" type="presParOf" srcId="{5A07A132-2D2B-4630-B3A3-846BA3877637}" destId="{2CB2C7DA-4297-426E-BA3F-971B9C3C3A86}" srcOrd="1" destOrd="0" presId="urn:microsoft.com/office/officeart/2008/layout/BendingPictureSemiTransparentText"/>
    <dgm:cxn modelId="{E002CD13-35ED-44BE-883F-B4079CE545A1}" type="presParOf" srcId="{383438D9-3FDD-4677-8DAE-56DEC0D6238C}" destId="{570A5454-F1C1-4894-9F0C-3188999E2E82}" srcOrd="9" destOrd="0" presId="urn:microsoft.com/office/officeart/2008/layout/BendingPictureSemiTransparentText"/>
    <dgm:cxn modelId="{DF27C183-31F3-4F26-A4F3-B1FFD1306558}" type="presParOf" srcId="{383438D9-3FDD-4677-8DAE-56DEC0D6238C}" destId="{EB782EEE-249A-49A0-89CF-A99482A682D2}" srcOrd="10" destOrd="0" presId="urn:microsoft.com/office/officeart/2008/layout/BendingPictureSemiTransparentText"/>
    <dgm:cxn modelId="{481C38CE-86C0-4C60-A64F-8B2C5CDB7144}" type="presParOf" srcId="{EB782EEE-249A-49A0-89CF-A99482A682D2}" destId="{E3E91838-DB22-4EBA-A81B-9A2522CEA875}" srcOrd="0" destOrd="0" presId="urn:microsoft.com/office/officeart/2008/layout/BendingPictureSemiTransparentText"/>
    <dgm:cxn modelId="{576F4DBF-F51D-4155-950E-D886B9B9AF96}" type="presParOf" srcId="{EB782EEE-249A-49A0-89CF-A99482A682D2}" destId="{33B5F2EC-33F7-42F2-84E5-A0F8AEF396CD}" srcOrd="1" destOrd="0" presId="urn:microsoft.com/office/officeart/2008/layout/BendingPictureSemiTransparentTex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16A8D5E-E41B-4644-B5A8-F1E8B199AAFC}"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B4AF84B2-03C2-487D-8987-B5CF2C5A1BDF}">
      <dgm:prSet phldrT="[Text]"/>
      <dgm:spPr/>
      <dgm:t>
        <a:bodyPr/>
        <a:lstStyle/>
        <a:p>
          <a:r>
            <a:rPr lang="en-US" dirty="0"/>
            <a:t>Scheme</a:t>
          </a:r>
        </a:p>
      </dgm:t>
    </dgm:pt>
    <dgm:pt modelId="{27B0BAE1-4AAA-4886-93E9-2DD2FA309813}" type="parTrans" cxnId="{2BED1F09-9AEF-4BF4-A3BE-B1C457D7CEE7}">
      <dgm:prSet/>
      <dgm:spPr/>
      <dgm:t>
        <a:bodyPr/>
        <a:lstStyle/>
        <a:p>
          <a:endParaRPr lang="en-US"/>
        </a:p>
      </dgm:t>
    </dgm:pt>
    <dgm:pt modelId="{B7BA389D-81F7-4E03-A460-A7F7223FE701}" type="sibTrans" cxnId="{2BED1F09-9AEF-4BF4-A3BE-B1C457D7CEE7}">
      <dgm:prSet/>
      <dgm:spPr/>
      <dgm:t>
        <a:bodyPr/>
        <a:lstStyle/>
        <a:p>
          <a:endParaRPr lang="en-US"/>
        </a:p>
      </dgm:t>
    </dgm:pt>
    <dgm:pt modelId="{854AF4A0-14F2-440F-BD92-13A2FD2D5711}">
      <dgm:prSet phldrT="[Text]"/>
      <dgm:spPr/>
      <dgm:t>
        <a:bodyPr/>
        <a:lstStyle/>
        <a:p>
          <a:r>
            <a:rPr lang="en-US" dirty="0"/>
            <a:t>Major</a:t>
          </a:r>
        </a:p>
      </dgm:t>
    </dgm:pt>
    <dgm:pt modelId="{80D1CF11-C8CF-4EC2-8DED-3AA144DD6CC7}" type="parTrans" cxnId="{A26A48E7-77CC-42DA-AB23-45759D9EB0CA}">
      <dgm:prSet/>
      <dgm:spPr/>
      <dgm:t>
        <a:bodyPr/>
        <a:lstStyle/>
        <a:p>
          <a:endParaRPr lang="en-US"/>
        </a:p>
      </dgm:t>
    </dgm:pt>
    <dgm:pt modelId="{043080C5-C851-4FB0-9949-14C972235D35}" type="sibTrans" cxnId="{A26A48E7-77CC-42DA-AB23-45759D9EB0CA}">
      <dgm:prSet/>
      <dgm:spPr/>
      <dgm:t>
        <a:bodyPr/>
        <a:lstStyle/>
        <a:p>
          <a:endParaRPr lang="en-US"/>
        </a:p>
      </dgm:t>
    </dgm:pt>
    <dgm:pt modelId="{90E5EA4B-F993-4C67-B8F2-516D186D90F4}">
      <dgm:prSet phldrT="[Text]"/>
      <dgm:spPr/>
      <dgm:t>
        <a:bodyPr/>
        <a:lstStyle/>
        <a:p>
          <a:r>
            <a:rPr lang="en-US" dirty="0"/>
            <a:t>Command area (</a:t>
          </a:r>
          <a:r>
            <a:rPr lang="en-US" dirty="0" err="1"/>
            <a:t>ht</a:t>
          </a:r>
          <a:r>
            <a:rPr lang="en-US" dirty="0"/>
            <a:t>)</a:t>
          </a:r>
        </a:p>
      </dgm:t>
    </dgm:pt>
    <dgm:pt modelId="{7FF5D3DB-3BB0-4767-AD66-B2229BF735EA}" type="parTrans" cxnId="{F4881D9D-EABC-4250-A906-DA394740141C}">
      <dgm:prSet/>
      <dgm:spPr/>
      <dgm:t>
        <a:bodyPr/>
        <a:lstStyle/>
        <a:p>
          <a:endParaRPr lang="en-US"/>
        </a:p>
      </dgm:t>
    </dgm:pt>
    <dgm:pt modelId="{335AE137-F047-48CE-A9B0-ADA6E9666DDD}" type="sibTrans" cxnId="{F4881D9D-EABC-4250-A906-DA394740141C}">
      <dgm:prSet/>
      <dgm:spPr/>
      <dgm:t>
        <a:bodyPr/>
        <a:lstStyle/>
        <a:p>
          <a:endParaRPr lang="en-US"/>
        </a:p>
      </dgm:t>
    </dgm:pt>
    <dgm:pt modelId="{736FA9F5-4729-43B9-B78E-6F12BB2FCE07}">
      <dgm:prSet phldrT="[Text]"/>
      <dgm:spPr/>
      <dgm:t>
        <a:bodyPr/>
        <a:lstStyle/>
        <a:p>
          <a:r>
            <a:rPr lang="en-US" dirty="0" err="1"/>
            <a:t>Upto</a:t>
          </a:r>
          <a:r>
            <a:rPr lang="en-US" dirty="0"/>
            <a:t> 2k</a:t>
          </a:r>
        </a:p>
      </dgm:t>
    </dgm:pt>
    <dgm:pt modelId="{32083D19-085A-4C64-AF4F-39AF47B369BC}" type="parTrans" cxnId="{FAF073C7-53A3-4933-AE0C-EBA3608A532E}">
      <dgm:prSet/>
      <dgm:spPr/>
      <dgm:t>
        <a:bodyPr/>
        <a:lstStyle/>
        <a:p>
          <a:endParaRPr lang="en-US"/>
        </a:p>
      </dgm:t>
    </dgm:pt>
    <dgm:pt modelId="{DA6991CD-3974-457B-8E13-66FE510EB54B}" type="sibTrans" cxnId="{FAF073C7-53A3-4933-AE0C-EBA3608A532E}">
      <dgm:prSet/>
      <dgm:spPr/>
      <dgm:t>
        <a:bodyPr/>
        <a:lstStyle/>
        <a:p>
          <a:endParaRPr lang="en-US"/>
        </a:p>
      </dgm:t>
    </dgm:pt>
    <dgm:pt modelId="{B0E7A7A2-4A12-4BF1-817C-A10789BB3E07}">
      <dgm:prSet phldrT="[Text]"/>
      <dgm:spPr/>
      <dgm:t>
        <a:bodyPr/>
        <a:lstStyle/>
        <a:p>
          <a:r>
            <a:rPr lang="en-US" dirty="0"/>
            <a:t>Minor</a:t>
          </a:r>
        </a:p>
      </dgm:t>
    </dgm:pt>
    <dgm:pt modelId="{2AE23A26-2CEE-474B-A9CE-3D88A2DFBD6F}" type="parTrans" cxnId="{95565DF6-20C8-476E-A8E1-88A88656A60B}">
      <dgm:prSet/>
      <dgm:spPr/>
      <dgm:t>
        <a:bodyPr/>
        <a:lstStyle/>
        <a:p>
          <a:endParaRPr lang="en-US"/>
        </a:p>
      </dgm:t>
    </dgm:pt>
    <dgm:pt modelId="{00C33F89-4879-4574-B68B-D88ED4966219}" type="sibTrans" cxnId="{95565DF6-20C8-476E-A8E1-88A88656A60B}">
      <dgm:prSet/>
      <dgm:spPr/>
      <dgm:t>
        <a:bodyPr/>
        <a:lstStyle/>
        <a:p>
          <a:endParaRPr lang="en-US"/>
        </a:p>
      </dgm:t>
    </dgm:pt>
    <dgm:pt modelId="{08F5A2AB-0F7A-4094-9805-8C074DB712C1}">
      <dgm:prSet phldrT="[Text]"/>
      <dgm:spPr/>
      <dgm:t>
        <a:bodyPr/>
        <a:lstStyle/>
        <a:p>
          <a:r>
            <a:rPr lang="en-US" dirty="0"/>
            <a:t>Medium</a:t>
          </a:r>
        </a:p>
      </dgm:t>
    </dgm:pt>
    <dgm:pt modelId="{F74514E2-0326-4D9F-9070-BE33533B2554}" type="parTrans" cxnId="{9C71E2F1-FBD6-4C0E-BFB4-41E494A99CED}">
      <dgm:prSet/>
      <dgm:spPr/>
      <dgm:t>
        <a:bodyPr/>
        <a:lstStyle/>
        <a:p>
          <a:endParaRPr lang="en-US"/>
        </a:p>
      </dgm:t>
    </dgm:pt>
    <dgm:pt modelId="{D07B451A-EEA8-4511-ACFF-2B515680C58D}" type="sibTrans" cxnId="{9C71E2F1-FBD6-4C0E-BFB4-41E494A99CED}">
      <dgm:prSet/>
      <dgm:spPr/>
      <dgm:t>
        <a:bodyPr/>
        <a:lstStyle/>
        <a:p>
          <a:endParaRPr lang="en-US"/>
        </a:p>
      </dgm:t>
    </dgm:pt>
    <dgm:pt modelId="{D47E4417-8BE8-4170-B8BE-2DCC86B7CE72}">
      <dgm:prSet phldrT="[Text]"/>
      <dgm:spPr/>
      <dgm:t>
        <a:bodyPr/>
        <a:lstStyle/>
        <a:p>
          <a:r>
            <a:rPr lang="en-US" dirty="0"/>
            <a:t>&gt;2-10k</a:t>
          </a:r>
        </a:p>
      </dgm:t>
    </dgm:pt>
    <dgm:pt modelId="{2163AEC7-A65E-4570-A30F-272B1B01FCB4}" type="parTrans" cxnId="{F06A79F2-44B1-4BEE-A1EF-DA2F7B3AA4D2}">
      <dgm:prSet/>
      <dgm:spPr/>
      <dgm:t>
        <a:bodyPr/>
        <a:lstStyle/>
        <a:p>
          <a:endParaRPr lang="en-US"/>
        </a:p>
      </dgm:t>
    </dgm:pt>
    <dgm:pt modelId="{84D5F788-CD48-4830-9168-B1FC41599F3D}" type="sibTrans" cxnId="{F06A79F2-44B1-4BEE-A1EF-DA2F7B3AA4D2}">
      <dgm:prSet/>
      <dgm:spPr/>
      <dgm:t>
        <a:bodyPr/>
        <a:lstStyle/>
        <a:p>
          <a:endParaRPr lang="en-US"/>
        </a:p>
      </dgm:t>
    </dgm:pt>
    <dgm:pt modelId="{5E78C204-5A61-4651-A66C-353A9203CC50}">
      <dgm:prSet phldrT="[Text]"/>
      <dgm:spPr/>
      <dgm:t>
        <a:bodyPr/>
        <a:lstStyle/>
        <a:p>
          <a:r>
            <a:rPr lang="en-US" dirty="0"/>
            <a:t>&gt;10k</a:t>
          </a:r>
        </a:p>
      </dgm:t>
    </dgm:pt>
    <dgm:pt modelId="{D363A9ED-AAC7-4486-8837-C04BC5113838}" type="parTrans" cxnId="{2688E948-1B9B-4FC5-A422-A69D264F0977}">
      <dgm:prSet/>
      <dgm:spPr/>
      <dgm:t>
        <a:bodyPr/>
        <a:lstStyle/>
        <a:p>
          <a:endParaRPr lang="en-US"/>
        </a:p>
      </dgm:t>
    </dgm:pt>
    <dgm:pt modelId="{4A3076F9-EAFA-4777-8C3C-3AD6182E7B33}" type="sibTrans" cxnId="{2688E948-1B9B-4FC5-A422-A69D264F0977}">
      <dgm:prSet/>
      <dgm:spPr/>
      <dgm:t>
        <a:bodyPr/>
        <a:lstStyle/>
        <a:p>
          <a:endParaRPr lang="en-US"/>
        </a:p>
      </dgm:t>
    </dgm:pt>
    <dgm:pt modelId="{8344D445-9D7D-4E81-B5E5-D061284E01C2}" type="pres">
      <dgm:prSet presAssocID="{416A8D5E-E41B-4644-B5A8-F1E8B199AAFC}" presName="theList" presStyleCnt="0">
        <dgm:presLayoutVars>
          <dgm:dir/>
          <dgm:animLvl val="lvl"/>
          <dgm:resizeHandles val="exact"/>
        </dgm:presLayoutVars>
      </dgm:prSet>
      <dgm:spPr/>
    </dgm:pt>
    <dgm:pt modelId="{0981FA08-C786-40AA-AFDA-6D8C80D94AFA}" type="pres">
      <dgm:prSet presAssocID="{B4AF84B2-03C2-487D-8987-B5CF2C5A1BDF}" presName="compNode" presStyleCnt="0"/>
      <dgm:spPr/>
    </dgm:pt>
    <dgm:pt modelId="{6A569EE6-0970-450D-8BD3-EFF1DA06B43F}" type="pres">
      <dgm:prSet presAssocID="{B4AF84B2-03C2-487D-8987-B5CF2C5A1BDF}" presName="aNode" presStyleLbl="bgShp" presStyleIdx="0" presStyleCnt="2"/>
      <dgm:spPr/>
    </dgm:pt>
    <dgm:pt modelId="{74DA70EE-5FC9-499A-A436-EB661BF4CDC9}" type="pres">
      <dgm:prSet presAssocID="{B4AF84B2-03C2-487D-8987-B5CF2C5A1BDF}" presName="textNode" presStyleLbl="bgShp" presStyleIdx="0" presStyleCnt="2"/>
      <dgm:spPr/>
    </dgm:pt>
    <dgm:pt modelId="{35A406CD-18ED-445C-88B5-571070542FF5}" type="pres">
      <dgm:prSet presAssocID="{B4AF84B2-03C2-487D-8987-B5CF2C5A1BDF}" presName="compChildNode" presStyleCnt="0"/>
      <dgm:spPr/>
    </dgm:pt>
    <dgm:pt modelId="{48A7D22F-24A0-4CE6-B91B-FC9131FE3420}" type="pres">
      <dgm:prSet presAssocID="{B4AF84B2-03C2-487D-8987-B5CF2C5A1BDF}" presName="theInnerList" presStyleCnt="0"/>
      <dgm:spPr/>
    </dgm:pt>
    <dgm:pt modelId="{0CF56B60-03CC-4412-8120-533B38B1443B}" type="pres">
      <dgm:prSet presAssocID="{B0E7A7A2-4A12-4BF1-817C-A10789BB3E07}" presName="childNode" presStyleLbl="node1" presStyleIdx="0" presStyleCnt="6">
        <dgm:presLayoutVars>
          <dgm:bulletEnabled val="1"/>
        </dgm:presLayoutVars>
      </dgm:prSet>
      <dgm:spPr/>
    </dgm:pt>
    <dgm:pt modelId="{2937D3FA-4DE2-4307-A5A0-DCBC81ACC039}" type="pres">
      <dgm:prSet presAssocID="{B0E7A7A2-4A12-4BF1-817C-A10789BB3E07}" presName="aSpace2" presStyleCnt="0"/>
      <dgm:spPr/>
    </dgm:pt>
    <dgm:pt modelId="{F9BFB47B-0CA6-432F-ACC9-2182A0306F0E}" type="pres">
      <dgm:prSet presAssocID="{08F5A2AB-0F7A-4094-9805-8C074DB712C1}" presName="childNode" presStyleLbl="node1" presStyleIdx="1" presStyleCnt="6">
        <dgm:presLayoutVars>
          <dgm:bulletEnabled val="1"/>
        </dgm:presLayoutVars>
      </dgm:prSet>
      <dgm:spPr/>
    </dgm:pt>
    <dgm:pt modelId="{E3706E94-7745-41F5-B662-2B5ED8C2122D}" type="pres">
      <dgm:prSet presAssocID="{08F5A2AB-0F7A-4094-9805-8C074DB712C1}" presName="aSpace2" presStyleCnt="0"/>
      <dgm:spPr/>
    </dgm:pt>
    <dgm:pt modelId="{825B351A-4A4D-44B8-B97B-4265ACF12792}" type="pres">
      <dgm:prSet presAssocID="{854AF4A0-14F2-440F-BD92-13A2FD2D5711}" presName="childNode" presStyleLbl="node1" presStyleIdx="2" presStyleCnt="6">
        <dgm:presLayoutVars>
          <dgm:bulletEnabled val="1"/>
        </dgm:presLayoutVars>
      </dgm:prSet>
      <dgm:spPr/>
    </dgm:pt>
    <dgm:pt modelId="{DCB0B646-EE50-45BB-93F5-795677D8ADE4}" type="pres">
      <dgm:prSet presAssocID="{B4AF84B2-03C2-487D-8987-B5CF2C5A1BDF}" presName="aSpace" presStyleCnt="0"/>
      <dgm:spPr/>
    </dgm:pt>
    <dgm:pt modelId="{B7DF8506-2EC1-42C0-B2A0-DA757EA47DD7}" type="pres">
      <dgm:prSet presAssocID="{90E5EA4B-F993-4C67-B8F2-516D186D90F4}" presName="compNode" presStyleCnt="0"/>
      <dgm:spPr/>
    </dgm:pt>
    <dgm:pt modelId="{13F2E852-DD9D-461C-9BB6-D6A43F60A14A}" type="pres">
      <dgm:prSet presAssocID="{90E5EA4B-F993-4C67-B8F2-516D186D90F4}" presName="aNode" presStyleLbl="bgShp" presStyleIdx="1" presStyleCnt="2"/>
      <dgm:spPr/>
    </dgm:pt>
    <dgm:pt modelId="{B4C00468-B536-4E60-93AC-9D5F7D5A060F}" type="pres">
      <dgm:prSet presAssocID="{90E5EA4B-F993-4C67-B8F2-516D186D90F4}" presName="textNode" presStyleLbl="bgShp" presStyleIdx="1" presStyleCnt="2"/>
      <dgm:spPr/>
    </dgm:pt>
    <dgm:pt modelId="{1EFC9DE8-A15B-4A1D-9490-529A4AECBDF6}" type="pres">
      <dgm:prSet presAssocID="{90E5EA4B-F993-4C67-B8F2-516D186D90F4}" presName="compChildNode" presStyleCnt="0"/>
      <dgm:spPr/>
    </dgm:pt>
    <dgm:pt modelId="{BFFA0EB3-6C37-4963-A8C3-496C1D1A13A0}" type="pres">
      <dgm:prSet presAssocID="{90E5EA4B-F993-4C67-B8F2-516D186D90F4}" presName="theInnerList" presStyleCnt="0"/>
      <dgm:spPr/>
    </dgm:pt>
    <dgm:pt modelId="{03AD250A-D399-450D-B2BC-365F04A7BA2B}" type="pres">
      <dgm:prSet presAssocID="{736FA9F5-4729-43B9-B78E-6F12BB2FCE07}" presName="childNode" presStyleLbl="node1" presStyleIdx="3" presStyleCnt="6">
        <dgm:presLayoutVars>
          <dgm:bulletEnabled val="1"/>
        </dgm:presLayoutVars>
      </dgm:prSet>
      <dgm:spPr/>
    </dgm:pt>
    <dgm:pt modelId="{621111C9-125A-4186-BFD0-5AC31D5D1B52}" type="pres">
      <dgm:prSet presAssocID="{736FA9F5-4729-43B9-B78E-6F12BB2FCE07}" presName="aSpace2" presStyleCnt="0"/>
      <dgm:spPr/>
    </dgm:pt>
    <dgm:pt modelId="{A9BF13EE-4832-4660-8271-D23F5C7C9F15}" type="pres">
      <dgm:prSet presAssocID="{D47E4417-8BE8-4170-B8BE-2DCC86B7CE72}" presName="childNode" presStyleLbl="node1" presStyleIdx="4" presStyleCnt="6">
        <dgm:presLayoutVars>
          <dgm:bulletEnabled val="1"/>
        </dgm:presLayoutVars>
      </dgm:prSet>
      <dgm:spPr/>
    </dgm:pt>
    <dgm:pt modelId="{6F218752-8562-4A5A-A395-CA48284F0337}" type="pres">
      <dgm:prSet presAssocID="{D47E4417-8BE8-4170-B8BE-2DCC86B7CE72}" presName="aSpace2" presStyleCnt="0"/>
      <dgm:spPr/>
    </dgm:pt>
    <dgm:pt modelId="{721ACBC7-3BBA-44E8-B35A-C25AC4F4BBCE}" type="pres">
      <dgm:prSet presAssocID="{5E78C204-5A61-4651-A66C-353A9203CC50}" presName="childNode" presStyleLbl="node1" presStyleIdx="5" presStyleCnt="6">
        <dgm:presLayoutVars>
          <dgm:bulletEnabled val="1"/>
        </dgm:presLayoutVars>
      </dgm:prSet>
      <dgm:spPr/>
    </dgm:pt>
  </dgm:ptLst>
  <dgm:cxnLst>
    <dgm:cxn modelId="{F06A79F2-44B1-4BEE-A1EF-DA2F7B3AA4D2}" srcId="{90E5EA4B-F993-4C67-B8F2-516D186D90F4}" destId="{D47E4417-8BE8-4170-B8BE-2DCC86B7CE72}" srcOrd="1" destOrd="0" parTransId="{2163AEC7-A65E-4570-A30F-272B1B01FCB4}" sibTransId="{84D5F788-CD48-4830-9168-B1FC41599F3D}"/>
    <dgm:cxn modelId="{19BEC13F-F44B-462E-AB78-4CFDC75E024F}" type="presOf" srcId="{5E78C204-5A61-4651-A66C-353A9203CC50}" destId="{721ACBC7-3BBA-44E8-B35A-C25AC4F4BBCE}" srcOrd="0" destOrd="0" presId="urn:microsoft.com/office/officeart/2005/8/layout/lProcess2"/>
    <dgm:cxn modelId="{95565DF6-20C8-476E-A8E1-88A88656A60B}" srcId="{B4AF84B2-03C2-487D-8987-B5CF2C5A1BDF}" destId="{B0E7A7A2-4A12-4BF1-817C-A10789BB3E07}" srcOrd="0" destOrd="0" parTransId="{2AE23A26-2CEE-474B-A9CE-3D88A2DFBD6F}" sibTransId="{00C33F89-4879-4574-B68B-D88ED4966219}"/>
    <dgm:cxn modelId="{0B5D5C4A-C6EB-451B-9778-D5CAE53EA350}" type="presOf" srcId="{08F5A2AB-0F7A-4094-9805-8C074DB712C1}" destId="{F9BFB47B-0CA6-432F-ACC9-2182A0306F0E}" srcOrd="0" destOrd="0" presId="urn:microsoft.com/office/officeart/2005/8/layout/lProcess2"/>
    <dgm:cxn modelId="{9C71E2F1-FBD6-4C0E-BFB4-41E494A99CED}" srcId="{B4AF84B2-03C2-487D-8987-B5CF2C5A1BDF}" destId="{08F5A2AB-0F7A-4094-9805-8C074DB712C1}" srcOrd="1" destOrd="0" parTransId="{F74514E2-0326-4D9F-9070-BE33533B2554}" sibTransId="{D07B451A-EEA8-4511-ACFF-2B515680C58D}"/>
    <dgm:cxn modelId="{0C66B75A-3E37-49CE-A75A-110FB98E511E}" type="presOf" srcId="{854AF4A0-14F2-440F-BD92-13A2FD2D5711}" destId="{825B351A-4A4D-44B8-B97B-4265ACF12792}" srcOrd="0" destOrd="0" presId="urn:microsoft.com/office/officeart/2005/8/layout/lProcess2"/>
    <dgm:cxn modelId="{F4881D9D-EABC-4250-A906-DA394740141C}" srcId="{416A8D5E-E41B-4644-B5A8-F1E8B199AAFC}" destId="{90E5EA4B-F993-4C67-B8F2-516D186D90F4}" srcOrd="1" destOrd="0" parTransId="{7FF5D3DB-3BB0-4767-AD66-B2229BF735EA}" sibTransId="{335AE137-F047-48CE-A9B0-ADA6E9666DDD}"/>
    <dgm:cxn modelId="{ACE7A706-FBCE-4C72-8BD0-26A2419783B9}" type="presOf" srcId="{B4AF84B2-03C2-487D-8987-B5CF2C5A1BDF}" destId="{6A569EE6-0970-450D-8BD3-EFF1DA06B43F}" srcOrd="0" destOrd="0" presId="urn:microsoft.com/office/officeart/2005/8/layout/lProcess2"/>
    <dgm:cxn modelId="{B713FD0D-10D3-4E78-A49E-3953E39A723F}" type="presOf" srcId="{736FA9F5-4729-43B9-B78E-6F12BB2FCE07}" destId="{03AD250A-D399-450D-B2BC-365F04A7BA2B}" srcOrd="0" destOrd="0" presId="urn:microsoft.com/office/officeart/2005/8/layout/lProcess2"/>
    <dgm:cxn modelId="{FAF073C7-53A3-4933-AE0C-EBA3608A532E}" srcId="{90E5EA4B-F993-4C67-B8F2-516D186D90F4}" destId="{736FA9F5-4729-43B9-B78E-6F12BB2FCE07}" srcOrd="0" destOrd="0" parTransId="{32083D19-085A-4C64-AF4F-39AF47B369BC}" sibTransId="{DA6991CD-3974-457B-8E13-66FE510EB54B}"/>
    <dgm:cxn modelId="{964C24B5-8286-4440-A035-F194B6707E3B}" type="presOf" srcId="{416A8D5E-E41B-4644-B5A8-F1E8B199AAFC}" destId="{8344D445-9D7D-4E81-B5E5-D061284E01C2}" srcOrd="0" destOrd="0" presId="urn:microsoft.com/office/officeart/2005/8/layout/lProcess2"/>
    <dgm:cxn modelId="{0144C2C3-9300-4F83-A3CC-97FB4A0B7459}" type="presOf" srcId="{90E5EA4B-F993-4C67-B8F2-516D186D90F4}" destId="{B4C00468-B536-4E60-93AC-9D5F7D5A060F}" srcOrd="1" destOrd="0" presId="urn:microsoft.com/office/officeart/2005/8/layout/lProcess2"/>
    <dgm:cxn modelId="{2688E948-1B9B-4FC5-A422-A69D264F0977}" srcId="{90E5EA4B-F993-4C67-B8F2-516D186D90F4}" destId="{5E78C204-5A61-4651-A66C-353A9203CC50}" srcOrd="2" destOrd="0" parTransId="{D363A9ED-AAC7-4486-8837-C04BC5113838}" sibTransId="{4A3076F9-EAFA-4777-8C3C-3AD6182E7B33}"/>
    <dgm:cxn modelId="{5CF8665F-6885-4A85-86E8-039681EECF22}" type="presOf" srcId="{B4AF84B2-03C2-487D-8987-B5CF2C5A1BDF}" destId="{74DA70EE-5FC9-499A-A436-EB661BF4CDC9}" srcOrd="1" destOrd="0" presId="urn:microsoft.com/office/officeart/2005/8/layout/lProcess2"/>
    <dgm:cxn modelId="{0DA18FEA-9D95-489C-A47C-5068E65E028F}" type="presOf" srcId="{90E5EA4B-F993-4C67-B8F2-516D186D90F4}" destId="{13F2E852-DD9D-461C-9BB6-D6A43F60A14A}" srcOrd="0" destOrd="0" presId="urn:microsoft.com/office/officeart/2005/8/layout/lProcess2"/>
    <dgm:cxn modelId="{C5C974BB-E3B6-4636-95EF-1F79E824D096}" type="presOf" srcId="{B0E7A7A2-4A12-4BF1-817C-A10789BB3E07}" destId="{0CF56B60-03CC-4412-8120-533B38B1443B}" srcOrd="0" destOrd="0" presId="urn:microsoft.com/office/officeart/2005/8/layout/lProcess2"/>
    <dgm:cxn modelId="{A26A48E7-77CC-42DA-AB23-45759D9EB0CA}" srcId="{B4AF84B2-03C2-487D-8987-B5CF2C5A1BDF}" destId="{854AF4A0-14F2-440F-BD92-13A2FD2D5711}" srcOrd="2" destOrd="0" parTransId="{80D1CF11-C8CF-4EC2-8DED-3AA144DD6CC7}" sibTransId="{043080C5-C851-4FB0-9949-14C972235D35}"/>
    <dgm:cxn modelId="{B2534444-B206-45D3-8614-6F74FEAB506F}" type="presOf" srcId="{D47E4417-8BE8-4170-B8BE-2DCC86B7CE72}" destId="{A9BF13EE-4832-4660-8271-D23F5C7C9F15}" srcOrd="0" destOrd="0" presId="urn:microsoft.com/office/officeart/2005/8/layout/lProcess2"/>
    <dgm:cxn modelId="{2BED1F09-9AEF-4BF4-A3BE-B1C457D7CEE7}" srcId="{416A8D5E-E41B-4644-B5A8-F1E8B199AAFC}" destId="{B4AF84B2-03C2-487D-8987-B5CF2C5A1BDF}" srcOrd="0" destOrd="0" parTransId="{27B0BAE1-4AAA-4886-93E9-2DD2FA309813}" sibTransId="{B7BA389D-81F7-4E03-A460-A7F7223FE701}"/>
    <dgm:cxn modelId="{FE622677-4662-4ACF-9B4F-D6BC7F66141B}" type="presParOf" srcId="{8344D445-9D7D-4E81-B5E5-D061284E01C2}" destId="{0981FA08-C786-40AA-AFDA-6D8C80D94AFA}" srcOrd="0" destOrd="0" presId="urn:microsoft.com/office/officeart/2005/8/layout/lProcess2"/>
    <dgm:cxn modelId="{891C9F80-2428-4D79-A628-C5B84B192B71}" type="presParOf" srcId="{0981FA08-C786-40AA-AFDA-6D8C80D94AFA}" destId="{6A569EE6-0970-450D-8BD3-EFF1DA06B43F}" srcOrd="0" destOrd="0" presId="urn:microsoft.com/office/officeart/2005/8/layout/lProcess2"/>
    <dgm:cxn modelId="{2F27540B-1544-47B0-90E1-E9FD71CDF3AE}" type="presParOf" srcId="{0981FA08-C786-40AA-AFDA-6D8C80D94AFA}" destId="{74DA70EE-5FC9-499A-A436-EB661BF4CDC9}" srcOrd="1" destOrd="0" presId="urn:microsoft.com/office/officeart/2005/8/layout/lProcess2"/>
    <dgm:cxn modelId="{809833CA-372A-425F-A63D-BCEC5D44A372}" type="presParOf" srcId="{0981FA08-C786-40AA-AFDA-6D8C80D94AFA}" destId="{35A406CD-18ED-445C-88B5-571070542FF5}" srcOrd="2" destOrd="0" presId="urn:microsoft.com/office/officeart/2005/8/layout/lProcess2"/>
    <dgm:cxn modelId="{661EA641-4B17-414C-B745-05D374E41958}" type="presParOf" srcId="{35A406CD-18ED-445C-88B5-571070542FF5}" destId="{48A7D22F-24A0-4CE6-B91B-FC9131FE3420}" srcOrd="0" destOrd="0" presId="urn:microsoft.com/office/officeart/2005/8/layout/lProcess2"/>
    <dgm:cxn modelId="{7B23E8DC-49C7-421E-8DEA-953BD1BD2E64}" type="presParOf" srcId="{48A7D22F-24A0-4CE6-B91B-FC9131FE3420}" destId="{0CF56B60-03CC-4412-8120-533B38B1443B}" srcOrd="0" destOrd="0" presId="urn:microsoft.com/office/officeart/2005/8/layout/lProcess2"/>
    <dgm:cxn modelId="{31583891-42B7-480B-9AA7-A59BC9C8449A}" type="presParOf" srcId="{48A7D22F-24A0-4CE6-B91B-FC9131FE3420}" destId="{2937D3FA-4DE2-4307-A5A0-DCBC81ACC039}" srcOrd="1" destOrd="0" presId="urn:microsoft.com/office/officeart/2005/8/layout/lProcess2"/>
    <dgm:cxn modelId="{2198E847-862E-439B-8588-E5A384E3E046}" type="presParOf" srcId="{48A7D22F-24A0-4CE6-B91B-FC9131FE3420}" destId="{F9BFB47B-0CA6-432F-ACC9-2182A0306F0E}" srcOrd="2" destOrd="0" presId="urn:microsoft.com/office/officeart/2005/8/layout/lProcess2"/>
    <dgm:cxn modelId="{04D749C3-2A12-447A-8CCD-8702936A238F}" type="presParOf" srcId="{48A7D22F-24A0-4CE6-B91B-FC9131FE3420}" destId="{E3706E94-7745-41F5-B662-2B5ED8C2122D}" srcOrd="3" destOrd="0" presId="urn:microsoft.com/office/officeart/2005/8/layout/lProcess2"/>
    <dgm:cxn modelId="{6234D5CD-79A4-4FA2-A966-3FE05A367D33}" type="presParOf" srcId="{48A7D22F-24A0-4CE6-B91B-FC9131FE3420}" destId="{825B351A-4A4D-44B8-B97B-4265ACF12792}" srcOrd="4" destOrd="0" presId="urn:microsoft.com/office/officeart/2005/8/layout/lProcess2"/>
    <dgm:cxn modelId="{C8F15152-71BA-4231-BB1D-F71B2837C6BE}" type="presParOf" srcId="{8344D445-9D7D-4E81-B5E5-D061284E01C2}" destId="{DCB0B646-EE50-45BB-93F5-795677D8ADE4}" srcOrd="1" destOrd="0" presId="urn:microsoft.com/office/officeart/2005/8/layout/lProcess2"/>
    <dgm:cxn modelId="{7F540654-F676-49C2-8DBF-86DB57197164}" type="presParOf" srcId="{8344D445-9D7D-4E81-B5E5-D061284E01C2}" destId="{B7DF8506-2EC1-42C0-B2A0-DA757EA47DD7}" srcOrd="2" destOrd="0" presId="urn:microsoft.com/office/officeart/2005/8/layout/lProcess2"/>
    <dgm:cxn modelId="{DDB3BD93-A6F5-42CF-BCE7-141D2DCC658A}" type="presParOf" srcId="{B7DF8506-2EC1-42C0-B2A0-DA757EA47DD7}" destId="{13F2E852-DD9D-461C-9BB6-D6A43F60A14A}" srcOrd="0" destOrd="0" presId="urn:microsoft.com/office/officeart/2005/8/layout/lProcess2"/>
    <dgm:cxn modelId="{7ECA37A0-8890-4D51-9505-20DD56567645}" type="presParOf" srcId="{B7DF8506-2EC1-42C0-B2A0-DA757EA47DD7}" destId="{B4C00468-B536-4E60-93AC-9D5F7D5A060F}" srcOrd="1" destOrd="0" presId="urn:microsoft.com/office/officeart/2005/8/layout/lProcess2"/>
    <dgm:cxn modelId="{14483BF8-7382-4F1E-9290-7C8F90CA0EA5}" type="presParOf" srcId="{B7DF8506-2EC1-42C0-B2A0-DA757EA47DD7}" destId="{1EFC9DE8-A15B-4A1D-9490-529A4AECBDF6}" srcOrd="2" destOrd="0" presId="urn:microsoft.com/office/officeart/2005/8/layout/lProcess2"/>
    <dgm:cxn modelId="{EC8C4220-1408-4BA5-871A-9B97DCDA7034}" type="presParOf" srcId="{1EFC9DE8-A15B-4A1D-9490-529A4AECBDF6}" destId="{BFFA0EB3-6C37-4963-A8C3-496C1D1A13A0}" srcOrd="0" destOrd="0" presId="urn:microsoft.com/office/officeart/2005/8/layout/lProcess2"/>
    <dgm:cxn modelId="{6143CD67-6936-4475-8C71-F0099750AD86}" type="presParOf" srcId="{BFFA0EB3-6C37-4963-A8C3-496C1D1A13A0}" destId="{03AD250A-D399-450D-B2BC-365F04A7BA2B}" srcOrd="0" destOrd="0" presId="urn:microsoft.com/office/officeart/2005/8/layout/lProcess2"/>
    <dgm:cxn modelId="{29369E35-30E1-4371-8257-70C51F992965}" type="presParOf" srcId="{BFFA0EB3-6C37-4963-A8C3-496C1D1A13A0}" destId="{621111C9-125A-4186-BFD0-5AC31D5D1B52}" srcOrd="1" destOrd="0" presId="urn:microsoft.com/office/officeart/2005/8/layout/lProcess2"/>
    <dgm:cxn modelId="{B79166E6-1344-4ABD-AF51-1B567621C9D2}" type="presParOf" srcId="{BFFA0EB3-6C37-4963-A8C3-496C1D1A13A0}" destId="{A9BF13EE-4832-4660-8271-D23F5C7C9F15}" srcOrd="2" destOrd="0" presId="urn:microsoft.com/office/officeart/2005/8/layout/lProcess2"/>
    <dgm:cxn modelId="{10338EB6-828E-4719-A122-49A3ABA256ED}" type="presParOf" srcId="{BFFA0EB3-6C37-4963-A8C3-496C1D1A13A0}" destId="{6F218752-8562-4A5A-A395-CA48284F0337}" srcOrd="3" destOrd="0" presId="urn:microsoft.com/office/officeart/2005/8/layout/lProcess2"/>
    <dgm:cxn modelId="{F3061B22-B7BD-4C87-BD95-AC697A79C29E}" type="presParOf" srcId="{BFFA0EB3-6C37-4963-A8C3-496C1D1A13A0}" destId="{721ACBC7-3BBA-44E8-B35A-C25AC4F4BBCE}"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9B1C4E4-DDAC-4A88-A8A0-7F2E33BFF3FC}" type="doc">
      <dgm:prSet loTypeId="urn:microsoft.com/office/officeart/2008/layout/TitledPictureBlocks" loCatId="picture" qsTypeId="urn:microsoft.com/office/officeart/2005/8/quickstyle/3d4" qsCatId="3D" csTypeId="urn:microsoft.com/office/officeart/2005/8/colors/accent0_3" csCatId="mainScheme" phldr="1"/>
      <dgm:spPr/>
      <dgm:t>
        <a:bodyPr/>
        <a:lstStyle/>
        <a:p>
          <a:endParaRPr lang="en-US"/>
        </a:p>
      </dgm:t>
    </dgm:pt>
    <dgm:pt modelId="{277D51F7-8428-4C73-8EE1-5C30EA7F3312}">
      <dgm:prSet phldrT="[Text]" custT="1"/>
      <dgm:spPr/>
      <dgm:t>
        <a:bodyPr/>
        <a:lstStyle/>
        <a:p>
          <a:r>
            <a:rPr lang="en-US" sz="1800" dirty="0"/>
            <a:t>Seeds, Irrigation, </a:t>
          </a:r>
          <a:r>
            <a:rPr lang="en-US" sz="1800" dirty="0">
              <a:solidFill>
                <a:srgbClr val="C00000"/>
              </a:solidFill>
            </a:rPr>
            <a:t>Fertilizer</a:t>
          </a:r>
          <a:r>
            <a:rPr lang="en-US" sz="1800" dirty="0"/>
            <a:t>, Pesticides</a:t>
          </a:r>
        </a:p>
      </dgm:t>
    </dgm:pt>
    <dgm:pt modelId="{21A40FF8-881B-4B19-8D8C-A043A2CE3FFB}" type="parTrans" cxnId="{E2665C40-E406-44E5-877E-D5AFEA3F1369}">
      <dgm:prSet/>
      <dgm:spPr/>
      <dgm:t>
        <a:bodyPr/>
        <a:lstStyle/>
        <a:p>
          <a:endParaRPr lang="en-US"/>
        </a:p>
      </dgm:t>
    </dgm:pt>
    <dgm:pt modelId="{FBC72D80-E154-4E5A-90EA-32B4D75C21F6}" type="sibTrans" cxnId="{E2665C40-E406-44E5-877E-D5AFEA3F1369}">
      <dgm:prSet/>
      <dgm:spPr/>
      <dgm:t>
        <a:bodyPr/>
        <a:lstStyle/>
        <a:p>
          <a:endParaRPr lang="en-US"/>
        </a:p>
      </dgm:t>
    </dgm:pt>
    <dgm:pt modelId="{0CC4F6A6-81ED-4E5F-8160-04A32C321B8F}">
      <dgm:prSet custT="1"/>
      <dgm:spPr/>
      <dgm:t>
        <a:bodyPr/>
        <a:lstStyle/>
        <a:p>
          <a:r>
            <a:rPr lang="en-US" sz="1800" dirty="0"/>
            <a:t>Diversify</a:t>
          </a:r>
        </a:p>
      </dgm:t>
    </dgm:pt>
    <dgm:pt modelId="{30ED76B0-EE41-40D1-BED9-E8E1D979375D}" type="parTrans" cxnId="{047124AE-F8DB-4379-8579-9ED6D5008096}">
      <dgm:prSet/>
      <dgm:spPr/>
      <dgm:t>
        <a:bodyPr/>
        <a:lstStyle/>
        <a:p>
          <a:endParaRPr lang="en-US"/>
        </a:p>
      </dgm:t>
    </dgm:pt>
    <dgm:pt modelId="{AFDD8152-DD9F-4011-8C73-23BD54A2EE04}" type="sibTrans" cxnId="{047124AE-F8DB-4379-8579-9ED6D5008096}">
      <dgm:prSet/>
      <dgm:spPr/>
      <dgm:t>
        <a:bodyPr/>
        <a:lstStyle/>
        <a:p>
          <a:endParaRPr lang="en-US"/>
        </a:p>
      </dgm:t>
    </dgm:pt>
    <dgm:pt modelId="{B429F457-B4DC-4007-83C9-AF40CD4B836F}">
      <dgm:prSet custT="1"/>
      <dgm:spPr/>
      <dgm:t>
        <a:bodyPr/>
        <a:lstStyle/>
        <a:p>
          <a:r>
            <a:rPr lang="en-US" sz="1800" dirty="0"/>
            <a:t>Credit, Insurance, Marketing</a:t>
          </a:r>
        </a:p>
      </dgm:t>
    </dgm:pt>
    <dgm:pt modelId="{94096495-6535-45C5-9794-93060B2B490C}" type="parTrans" cxnId="{ACD5146A-99F3-48EA-9EF1-CB39AE1121D9}">
      <dgm:prSet/>
      <dgm:spPr/>
      <dgm:t>
        <a:bodyPr/>
        <a:lstStyle/>
        <a:p>
          <a:endParaRPr lang="en-US"/>
        </a:p>
      </dgm:t>
    </dgm:pt>
    <dgm:pt modelId="{F2856B9B-C28B-4168-B49E-4D34D279DE37}" type="sibTrans" cxnId="{ACD5146A-99F3-48EA-9EF1-CB39AE1121D9}">
      <dgm:prSet/>
      <dgm:spPr/>
      <dgm:t>
        <a:bodyPr/>
        <a:lstStyle/>
        <a:p>
          <a:endParaRPr lang="en-US"/>
        </a:p>
      </dgm:t>
    </dgm:pt>
    <dgm:pt modelId="{D3A3D51B-9563-48B0-948B-4BFB17834397}">
      <dgm:prSet custT="1"/>
      <dgm:spPr/>
      <dgm:t>
        <a:bodyPr/>
        <a:lstStyle/>
        <a:p>
          <a:r>
            <a:rPr lang="en-US" sz="1800" dirty="0"/>
            <a:t>Husbandry</a:t>
          </a:r>
        </a:p>
      </dgm:t>
    </dgm:pt>
    <dgm:pt modelId="{44C1C1F3-C030-423B-B280-22D560BA965B}" type="parTrans" cxnId="{960BAE97-CD67-4C5B-948C-1743812AD07D}">
      <dgm:prSet/>
      <dgm:spPr/>
      <dgm:t>
        <a:bodyPr/>
        <a:lstStyle/>
        <a:p>
          <a:endParaRPr lang="en-US"/>
        </a:p>
      </dgm:t>
    </dgm:pt>
    <dgm:pt modelId="{A7C0C9D2-21C0-4525-A602-0001DF3444E5}" type="sibTrans" cxnId="{960BAE97-CD67-4C5B-948C-1743812AD07D}">
      <dgm:prSet/>
      <dgm:spPr/>
      <dgm:t>
        <a:bodyPr/>
        <a:lstStyle/>
        <a:p>
          <a:endParaRPr lang="en-US"/>
        </a:p>
      </dgm:t>
    </dgm:pt>
    <dgm:pt modelId="{35BCE40F-818F-48BE-81FE-F2A19AD68431}">
      <dgm:prSet phldrT="[Text]" custT="1"/>
      <dgm:spPr/>
      <dgm:t>
        <a:bodyPr/>
        <a:lstStyle/>
        <a:p>
          <a:r>
            <a:rPr lang="en-US" sz="1800" dirty="0"/>
            <a:t>More from Less</a:t>
          </a:r>
        </a:p>
      </dgm:t>
    </dgm:pt>
    <dgm:pt modelId="{9EB93C19-AB92-425B-8E37-6C2E89574E85}" type="parTrans" cxnId="{280AA9C4-3781-4DEE-BFDD-868AF97FC65B}">
      <dgm:prSet/>
      <dgm:spPr/>
      <dgm:t>
        <a:bodyPr/>
        <a:lstStyle/>
        <a:p>
          <a:endParaRPr lang="en-US"/>
        </a:p>
      </dgm:t>
    </dgm:pt>
    <dgm:pt modelId="{A622C359-5348-49FC-8C00-D1F82871DCD0}" type="sibTrans" cxnId="{280AA9C4-3781-4DEE-BFDD-868AF97FC65B}">
      <dgm:prSet/>
      <dgm:spPr/>
      <dgm:t>
        <a:bodyPr/>
        <a:lstStyle/>
        <a:p>
          <a:endParaRPr lang="en-US"/>
        </a:p>
      </dgm:t>
    </dgm:pt>
    <dgm:pt modelId="{6032B728-3430-4159-A09E-900C498C1D49}">
      <dgm:prSet custT="1"/>
      <dgm:spPr/>
      <dgm:t>
        <a:bodyPr/>
        <a:lstStyle/>
        <a:p>
          <a:r>
            <a:rPr lang="en-US" sz="1800" dirty="0"/>
            <a:t>$$</a:t>
          </a:r>
        </a:p>
      </dgm:t>
    </dgm:pt>
    <dgm:pt modelId="{73D367BD-EFF8-44E7-B525-D53CB1261D3E}" type="parTrans" cxnId="{6F84A129-D883-4728-A7C4-FFF38A2A4CF3}">
      <dgm:prSet/>
      <dgm:spPr/>
      <dgm:t>
        <a:bodyPr/>
        <a:lstStyle/>
        <a:p>
          <a:endParaRPr lang="en-US"/>
        </a:p>
      </dgm:t>
    </dgm:pt>
    <dgm:pt modelId="{80A96C24-404B-4986-A6D6-935051D3D4F4}" type="sibTrans" cxnId="{6F84A129-D883-4728-A7C4-FFF38A2A4CF3}">
      <dgm:prSet/>
      <dgm:spPr/>
      <dgm:t>
        <a:bodyPr/>
        <a:lstStyle/>
        <a:p>
          <a:endParaRPr lang="en-US"/>
        </a:p>
      </dgm:t>
    </dgm:pt>
    <dgm:pt modelId="{461E4D0F-2EB5-427F-A1BA-8C6E082FB1DD}">
      <dgm:prSet custT="1"/>
      <dgm:spPr/>
      <dgm:t>
        <a:bodyPr/>
        <a:lstStyle/>
        <a:p>
          <a:r>
            <a:rPr lang="en-US" sz="1800" dirty="0"/>
            <a:t>organic, pulses</a:t>
          </a:r>
        </a:p>
      </dgm:t>
    </dgm:pt>
    <dgm:pt modelId="{35768B46-C639-4F7F-A03D-E64653BDBA88}" type="parTrans" cxnId="{381E8A4B-36E1-4369-8061-9244FF484DA3}">
      <dgm:prSet/>
      <dgm:spPr/>
      <dgm:t>
        <a:bodyPr/>
        <a:lstStyle/>
        <a:p>
          <a:endParaRPr lang="en-US"/>
        </a:p>
      </dgm:t>
    </dgm:pt>
    <dgm:pt modelId="{007A3255-9041-455A-B33F-40E09C366B17}" type="sibTrans" cxnId="{381E8A4B-36E1-4369-8061-9244FF484DA3}">
      <dgm:prSet/>
      <dgm:spPr/>
      <dgm:t>
        <a:bodyPr/>
        <a:lstStyle/>
        <a:p>
          <a:endParaRPr lang="en-US"/>
        </a:p>
      </dgm:t>
    </dgm:pt>
    <dgm:pt modelId="{41C3C27E-DFE6-4005-ADAC-AA5F565D0BF1}" type="pres">
      <dgm:prSet presAssocID="{E9B1C4E4-DDAC-4A88-A8A0-7F2E33BFF3FC}" presName="rootNode" presStyleCnt="0">
        <dgm:presLayoutVars>
          <dgm:chMax/>
          <dgm:chPref/>
          <dgm:dir/>
          <dgm:animLvl val="lvl"/>
        </dgm:presLayoutVars>
      </dgm:prSet>
      <dgm:spPr/>
    </dgm:pt>
    <dgm:pt modelId="{00D4D79E-E38A-45E6-870A-EE7EDCB496D7}" type="pres">
      <dgm:prSet presAssocID="{35BCE40F-818F-48BE-81FE-F2A19AD68431}" presName="composite" presStyleCnt="0"/>
      <dgm:spPr/>
    </dgm:pt>
    <dgm:pt modelId="{6188839D-910C-4096-9DAA-A482C504ACD7}" type="pres">
      <dgm:prSet presAssocID="{35BCE40F-818F-48BE-81FE-F2A19AD68431}" presName="ParentText" presStyleLbl="node1" presStyleIdx="0" presStyleCnt="4">
        <dgm:presLayoutVars>
          <dgm:chMax val="1"/>
          <dgm:chPref val="1"/>
          <dgm:bulletEnabled val="1"/>
        </dgm:presLayoutVars>
      </dgm:prSet>
      <dgm:spPr/>
    </dgm:pt>
    <dgm:pt modelId="{41A6854B-1FA6-4EE1-B136-0CA960011996}" type="pres">
      <dgm:prSet presAssocID="{35BCE40F-818F-48BE-81FE-F2A19AD68431}" presName="Image" presStyleLbl="bgImgPlace1" presStyleIdx="0" presStyleCnt="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0F9E410E-4687-44BF-9D7A-FC1A8A681135}" type="pres">
      <dgm:prSet presAssocID="{35BCE40F-818F-48BE-81FE-F2A19AD68431}" presName="ChildText" presStyleLbl="fgAcc1" presStyleIdx="0" presStyleCnt="3">
        <dgm:presLayoutVars>
          <dgm:chMax val="0"/>
          <dgm:chPref val="0"/>
          <dgm:bulletEnabled val="1"/>
        </dgm:presLayoutVars>
      </dgm:prSet>
      <dgm:spPr/>
    </dgm:pt>
    <dgm:pt modelId="{003D507E-6F46-4DAA-9F79-83F1F3E9A509}" type="pres">
      <dgm:prSet presAssocID="{A622C359-5348-49FC-8C00-D1F82871DCD0}" presName="sibTrans" presStyleCnt="0"/>
      <dgm:spPr/>
    </dgm:pt>
    <dgm:pt modelId="{959191E2-1B91-4BA7-879E-9FBC02E8F7E5}" type="pres">
      <dgm:prSet presAssocID="{0CC4F6A6-81ED-4E5F-8160-04A32C321B8F}" presName="composite" presStyleCnt="0"/>
      <dgm:spPr/>
    </dgm:pt>
    <dgm:pt modelId="{B3EFEF73-72A8-4C02-A127-0F537D6C5C73}" type="pres">
      <dgm:prSet presAssocID="{0CC4F6A6-81ED-4E5F-8160-04A32C321B8F}" presName="ParentText" presStyleLbl="node1" presStyleIdx="1" presStyleCnt="4">
        <dgm:presLayoutVars>
          <dgm:chMax val="1"/>
          <dgm:chPref val="1"/>
          <dgm:bulletEnabled val="1"/>
        </dgm:presLayoutVars>
      </dgm:prSet>
      <dgm:spPr/>
    </dgm:pt>
    <dgm:pt modelId="{638672E0-55F8-4124-BFCE-C2AF0340070F}" type="pres">
      <dgm:prSet presAssocID="{0CC4F6A6-81ED-4E5F-8160-04A32C321B8F}" presName="Image" presStyleLbl="bgImgPlace1" presStyleIdx="1" presStyleCnt="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40AEE0C5-7744-4AA8-AAA5-D2D72C97A199}" type="pres">
      <dgm:prSet presAssocID="{0CC4F6A6-81ED-4E5F-8160-04A32C321B8F}" presName="ChildText" presStyleLbl="fgAcc1" presStyleIdx="1" presStyleCnt="3">
        <dgm:presLayoutVars>
          <dgm:chMax val="0"/>
          <dgm:chPref val="0"/>
          <dgm:bulletEnabled val="1"/>
        </dgm:presLayoutVars>
      </dgm:prSet>
      <dgm:spPr/>
    </dgm:pt>
    <dgm:pt modelId="{B3456185-56D5-4B22-BA05-E9E7AE01C384}" type="pres">
      <dgm:prSet presAssocID="{AFDD8152-DD9F-4011-8C73-23BD54A2EE04}" presName="sibTrans" presStyleCnt="0"/>
      <dgm:spPr/>
    </dgm:pt>
    <dgm:pt modelId="{5216F249-7F14-4CD9-AEA5-F6587A2BA82D}" type="pres">
      <dgm:prSet presAssocID="{6032B728-3430-4159-A09E-900C498C1D49}" presName="composite" presStyleCnt="0"/>
      <dgm:spPr/>
    </dgm:pt>
    <dgm:pt modelId="{735126AD-B6D4-430B-9EE0-3AC18D0E7B08}" type="pres">
      <dgm:prSet presAssocID="{6032B728-3430-4159-A09E-900C498C1D49}" presName="ParentText" presStyleLbl="node1" presStyleIdx="2" presStyleCnt="4">
        <dgm:presLayoutVars>
          <dgm:chMax val="1"/>
          <dgm:chPref val="1"/>
          <dgm:bulletEnabled val="1"/>
        </dgm:presLayoutVars>
      </dgm:prSet>
      <dgm:spPr/>
    </dgm:pt>
    <dgm:pt modelId="{785212DC-1354-4382-A04B-BF7E41EB42CF}" type="pres">
      <dgm:prSet presAssocID="{6032B728-3430-4159-A09E-900C498C1D49}" presName="Image" presStyleLbl="bgImgPlace1" presStyleIdx="2" presStyleCnt="4"/>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C34AE305-1BDC-454D-9528-0D7A16B297A8}" type="pres">
      <dgm:prSet presAssocID="{6032B728-3430-4159-A09E-900C498C1D49}" presName="ChildText" presStyleLbl="fgAcc1" presStyleIdx="2" presStyleCnt="3">
        <dgm:presLayoutVars>
          <dgm:chMax val="0"/>
          <dgm:chPref val="0"/>
          <dgm:bulletEnabled val="1"/>
        </dgm:presLayoutVars>
      </dgm:prSet>
      <dgm:spPr/>
    </dgm:pt>
    <dgm:pt modelId="{5BF5690F-D139-41B0-BCAB-F00380408782}" type="pres">
      <dgm:prSet presAssocID="{80A96C24-404B-4986-A6D6-935051D3D4F4}" presName="sibTrans" presStyleCnt="0"/>
      <dgm:spPr/>
    </dgm:pt>
    <dgm:pt modelId="{FF607D44-4588-4454-9361-DF81F7FD3558}" type="pres">
      <dgm:prSet presAssocID="{D3A3D51B-9563-48B0-948B-4BFB17834397}" presName="composite" presStyleCnt="0"/>
      <dgm:spPr/>
    </dgm:pt>
    <dgm:pt modelId="{2EEC02BF-181D-481A-89FC-656142A2B6AB}" type="pres">
      <dgm:prSet presAssocID="{D3A3D51B-9563-48B0-948B-4BFB17834397}" presName="ParentText" presStyleLbl="node1" presStyleIdx="3" presStyleCnt="4">
        <dgm:presLayoutVars>
          <dgm:chMax val="1"/>
          <dgm:chPref val="1"/>
          <dgm:bulletEnabled val="1"/>
        </dgm:presLayoutVars>
      </dgm:prSet>
      <dgm:spPr/>
    </dgm:pt>
    <dgm:pt modelId="{9123F196-765E-4E8F-B029-54F89765AAF4}" type="pres">
      <dgm:prSet presAssocID="{D3A3D51B-9563-48B0-948B-4BFB17834397}" presName="Image" presStyleLbl="bgImgPlace1" presStyleIdx="3" presStyleCnt="4"/>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19DBEFD6-F875-4C3E-8973-22D590076122}" type="pres">
      <dgm:prSet presAssocID="{D3A3D51B-9563-48B0-948B-4BFB17834397}" presName="ChildText" presStyleLbl="fgAcc1" presStyleIdx="2" presStyleCnt="3">
        <dgm:presLayoutVars>
          <dgm:chMax val="0"/>
          <dgm:chPref val="0"/>
          <dgm:bulletEnabled val="1"/>
        </dgm:presLayoutVars>
      </dgm:prSet>
      <dgm:spPr/>
    </dgm:pt>
  </dgm:ptLst>
  <dgm:cxnLst>
    <dgm:cxn modelId="{55250E2D-4570-43FC-9F4B-84B9514C1714}" type="presOf" srcId="{E9B1C4E4-DDAC-4A88-A8A0-7F2E33BFF3FC}" destId="{41C3C27E-DFE6-4005-ADAC-AA5F565D0BF1}" srcOrd="0" destOrd="0" presId="urn:microsoft.com/office/officeart/2008/layout/TitledPictureBlocks"/>
    <dgm:cxn modelId="{4AAE9A79-0C0D-43DD-9B12-3B96FA38C336}" type="presOf" srcId="{461E4D0F-2EB5-427F-A1BA-8C6E082FB1DD}" destId="{40AEE0C5-7744-4AA8-AAA5-D2D72C97A199}" srcOrd="0" destOrd="0" presId="urn:microsoft.com/office/officeart/2008/layout/TitledPictureBlocks"/>
    <dgm:cxn modelId="{6F84A129-D883-4728-A7C4-FFF38A2A4CF3}" srcId="{E9B1C4E4-DDAC-4A88-A8A0-7F2E33BFF3FC}" destId="{6032B728-3430-4159-A09E-900C498C1D49}" srcOrd="2" destOrd="0" parTransId="{73D367BD-EFF8-44E7-B525-D53CB1261D3E}" sibTransId="{80A96C24-404B-4986-A6D6-935051D3D4F4}"/>
    <dgm:cxn modelId="{047124AE-F8DB-4379-8579-9ED6D5008096}" srcId="{E9B1C4E4-DDAC-4A88-A8A0-7F2E33BFF3FC}" destId="{0CC4F6A6-81ED-4E5F-8160-04A32C321B8F}" srcOrd="1" destOrd="0" parTransId="{30ED76B0-EE41-40D1-BED9-E8E1D979375D}" sibTransId="{AFDD8152-DD9F-4011-8C73-23BD54A2EE04}"/>
    <dgm:cxn modelId="{FC14E8D6-A916-4467-89E9-51F2476D1B8F}" type="presOf" srcId="{6032B728-3430-4159-A09E-900C498C1D49}" destId="{735126AD-B6D4-430B-9EE0-3AC18D0E7B08}" srcOrd="0" destOrd="0" presId="urn:microsoft.com/office/officeart/2008/layout/TitledPictureBlocks"/>
    <dgm:cxn modelId="{280AA9C4-3781-4DEE-BFDD-868AF97FC65B}" srcId="{E9B1C4E4-DDAC-4A88-A8A0-7F2E33BFF3FC}" destId="{35BCE40F-818F-48BE-81FE-F2A19AD68431}" srcOrd="0" destOrd="0" parTransId="{9EB93C19-AB92-425B-8E37-6C2E89574E85}" sibTransId="{A622C359-5348-49FC-8C00-D1F82871DCD0}"/>
    <dgm:cxn modelId="{9A76FECD-1699-4A64-9B88-399AA51C09D6}" type="presOf" srcId="{277D51F7-8428-4C73-8EE1-5C30EA7F3312}" destId="{0F9E410E-4687-44BF-9D7A-FC1A8A681135}" srcOrd="0" destOrd="0" presId="urn:microsoft.com/office/officeart/2008/layout/TitledPictureBlocks"/>
    <dgm:cxn modelId="{ACD5146A-99F3-48EA-9EF1-CB39AE1121D9}" srcId="{6032B728-3430-4159-A09E-900C498C1D49}" destId="{B429F457-B4DC-4007-83C9-AF40CD4B836F}" srcOrd="0" destOrd="0" parTransId="{94096495-6535-45C5-9794-93060B2B490C}" sibTransId="{F2856B9B-C28B-4168-B49E-4D34D279DE37}"/>
    <dgm:cxn modelId="{960BAE97-CD67-4C5B-948C-1743812AD07D}" srcId="{E9B1C4E4-DDAC-4A88-A8A0-7F2E33BFF3FC}" destId="{D3A3D51B-9563-48B0-948B-4BFB17834397}" srcOrd="3" destOrd="0" parTransId="{44C1C1F3-C030-423B-B280-22D560BA965B}" sibTransId="{A7C0C9D2-21C0-4525-A602-0001DF3444E5}"/>
    <dgm:cxn modelId="{E2665C40-E406-44E5-877E-D5AFEA3F1369}" srcId="{35BCE40F-818F-48BE-81FE-F2A19AD68431}" destId="{277D51F7-8428-4C73-8EE1-5C30EA7F3312}" srcOrd="0" destOrd="0" parTransId="{21A40FF8-881B-4B19-8D8C-A043A2CE3FFB}" sibTransId="{FBC72D80-E154-4E5A-90EA-32B4D75C21F6}"/>
    <dgm:cxn modelId="{D852FFB0-FDE2-4853-B1CB-ADE967A05F83}" type="presOf" srcId="{B429F457-B4DC-4007-83C9-AF40CD4B836F}" destId="{C34AE305-1BDC-454D-9528-0D7A16B297A8}" srcOrd="0" destOrd="0" presId="urn:microsoft.com/office/officeart/2008/layout/TitledPictureBlocks"/>
    <dgm:cxn modelId="{381E8A4B-36E1-4369-8061-9244FF484DA3}" srcId="{0CC4F6A6-81ED-4E5F-8160-04A32C321B8F}" destId="{461E4D0F-2EB5-427F-A1BA-8C6E082FB1DD}" srcOrd="0" destOrd="0" parTransId="{35768B46-C639-4F7F-A03D-E64653BDBA88}" sibTransId="{007A3255-9041-455A-B33F-40E09C366B17}"/>
    <dgm:cxn modelId="{F9541283-F4D4-4A9F-A39D-1D449B4FEAA5}" type="presOf" srcId="{0CC4F6A6-81ED-4E5F-8160-04A32C321B8F}" destId="{B3EFEF73-72A8-4C02-A127-0F537D6C5C73}" srcOrd="0" destOrd="0" presId="urn:microsoft.com/office/officeart/2008/layout/TitledPictureBlocks"/>
    <dgm:cxn modelId="{2CDEDEF3-B325-4F0D-9C7B-9E1AFD659044}" type="presOf" srcId="{D3A3D51B-9563-48B0-948B-4BFB17834397}" destId="{2EEC02BF-181D-481A-89FC-656142A2B6AB}" srcOrd="0" destOrd="0" presId="urn:microsoft.com/office/officeart/2008/layout/TitledPictureBlocks"/>
    <dgm:cxn modelId="{CD807F02-F9AF-44A9-9043-C9841C35169A}" type="presOf" srcId="{35BCE40F-818F-48BE-81FE-F2A19AD68431}" destId="{6188839D-910C-4096-9DAA-A482C504ACD7}" srcOrd="0" destOrd="0" presId="urn:microsoft.com/office/officeart/2008/layout/TitledPictureBlocks"/>
    <dgm:cxn modelId="{23501A1A-6051-4AD3-942F-F61FA1D95B91}" type="presParOf" srcId="{41C3C27E-DFE6-4005-ADAC-AA5F565D0BF1}" destId="{00D4D79E-E38A-45E6-870A-EE7EDCB496D7}" srcOrd="0" destOrd="0" presId="urn:microsoft.com/office/officeart/2008/layout/TitledPictureBlocks"/>
    <dgm:cxn modelId="{DE71FEAD-DF98-4ED8-B09E-23B189C4759D}" type="presParOf" srcId="{00D4D79E-E38A-45E6-870A-EE7EDCB496D7}" destId="{6188839D-910C-4096-9DAA-A482C504ACD7}" srcOrd="0" destOrd="0" presId="urn:microsoft.com/office/officeart/2008/layout/TitledPictureBlocks"/>
    <dgm:cxn modelId="{53EF2C53-FD56-468D-81F6-5B39B71A5447}" type="presParOf" srcId="{00D4D79E-E38A-45E6-870A-EE7EDCB496D7}" destId="{41A6854B-1FA6-4EE1-B136-0CA960011996}" srcOrd="1" destOrd="0" presId="urn:microsoft.com/office/officeart/2008/layout/TitledPictureBlocks"/>
    <dgm:cxn modelId="{53A94B26-0918-4D4F-ABAB-DA1BC2D7E5A8}" type="presParOf" srcId="{00D4D79E-E38A-45E6-870A-EE7EDCB496D7}" destId="{0F9E410E-4687-44BF-9D7A-FC1A8A681135}" srcOrd="2" destOrd="0" presId="urn:microsoft.com/office/officeart/2008/layout/TitledPictureBlocks"/>
    <dgm:cxn modelId="{33C1A454-592A-4582-A647-88FC7C3FA5B1}" type="presParOf" srcId="{41C3C27E-DFE6-4005-ADAC-AA5F565D0BF1}" destId="{003D507E-6F46-4DAA-9F79-83F1F3E9A509}" srcOrd="1" destOrd="0" presId="urn:microsoft.com/office/officeart/2008/layout/TitledPictureBlocks"/>
    <dgm:cxn modelId="{BD2BD35F-7A9B-4B58-9C00-6AD24EB2095E}" type="presParOf" srcId="{41C3C27E-DFE6-4005-ADAC-AA5F565D0BF1}" destId="{959191E2-1B91-4BA7-879E-9FBC02E8F7E5}" srcOrd="2" destOrd="0" presId="urn:microsoft.com/office/officeart/2008/layout/TitledPictureBlocks"/>
    <dgm:cxn modelId="{D82C022E-851C-4E08-AFB9-F683C7E06A0F}" type="presParOf" srcId="{959191E2-1B91-4BA7-879E-9FBC02E8F7E5}" destId="{B3EFEF73-72A8-4C02-A127-0F537D6C5C73}" srcOrd="0" destOrd="0" presId="urn:microsoft.com/office/officeart/2008/layout/TitledPictureBlocks"/>
    <dgm:cxn modelId="{C5AF3DDB-E464-4709-BBD5-76D6358F7A72}" type="presParOf" srcId="{959191E2-1B91-4BA7-879E-9FBC02E8F7E5}" destId="{638672E0-55F8-4124-BFCE-C2AF0340070F}" srcOrd="1" destOrd="0" presId="urn:microsoft.com/office/officeart/2008/layout/TitledPictureBlocks"/>
    <dgm:cxn modelId="{2ECAA053-7D63-4BD6-860D-41B597335C17}" type="presParOf" srcId="{959191E2-1B91-4BA7-879E-9FBC02E8F7E5}" destId="{40AEE0C5-7744-4AA8-AAA5-D2D72C97A199}" srcOrd="2" destOrd="0" presId="urn:microsoft.com/office/officeart/2008/layout/TitledPictureBlocks"/>
    <dgm:cxn modelId="{EE65690D-6D5A-4E37-8B7D-80D8F132B0A2}" type="presParOf" srcId="{41C3C27E-DFE6-4005-ADAC-AA5F565D0BF1}" destId="{B3456185-56D5-4B22-BA05-E9E7AE01C384}" srcOrd="3" destOrd="0" presId="urn:microsoft.com/office/officeart/2008/layout/TitledPictureBlocks"/>
    <dgm:cxn modelId="{75904C03-6374-47C8-8586-7BCE0E53081C}" type="presParOf" srcId="{41C3C27E-DFE6-4005-ADAC-AA5F565D0BF1}" destId="{5216F249-7F14-4CD9-AEA5-F6587A2BA82D}" srcOrd="4" destOrd="0" presId="urn:microsoft.com/office/officeart/2008/layout/TitledPictureBlocks"/>
    <dgm:cxn modelId="{E1FB1867-865A-46F7-9C59-5567D399FC3D}" type="presParOf" srcId="{5216F249-7F14-4CD9-AEA5-F6587A2BA82D}" destId="{735126AD-B6D4-430B-9EE0-3AC18D0E7B08}" srcOrd="0" destOrd="0" presId="urn:microsoft.com/office/officeart/2008/layout/TitledPictureBlocks"/>
    <dgm:cxn modelId="{29D9C876-1B48-49EF-B381-6E373888A31F}" type="presParOf" srcId="{5216F249-7F14-4CD9-AEA5-F6587A2BA82D}" destId="{785212DC-1354-4382-A04B-BF7E41EB42CF}" srcOrd="1" destOrd="0" presId="urn:microsoft.com/office/officeart/2008/layout/TitledPictureBlocks"/>
    <dgm:cxn modelId="{10FFDDF0-DA76-416F-9E50-B1359E4281A2}" type="presParOf" srcId="{5216F249-7F14-4CD9-AEA5-F6587A2BA82D}" destId="{C34AE305-1BDC-454D-9528-0D7A16B297A8}" srcOrd="2" destOrd="0" presId="urn:microsoft.com/office/officeart/2008/layout/TitledPictureBlocks"/>
    <dgm:cxn modelId="{9BEA8E6A-6F32-4D2C-AB41-54C1B94C3A6D}" type="presParOf" srcId="{41C3C27E-DFE6-4005-ADAC-AA5F565D0BF1}" destId="{5BF5690F-D139-41B0-BCAB-F00380408782}" srcOrd="5" destOrd="0" presId="urn:microsoft.com/office/officeart/2008/layout/TitledPictureBlocks"/>
    <dgm:cxn modelId="{865D5177-B5CB-4C18-8CC4-E28E9B0F142D}" type="presParOf" srcId="{41C3C27E-DFE6-4005-ADAC-AA5F565D0BF1}" destId="{FF607D44-4588-4454-9361-DF81F7FD3558}" srcOrd="6" destOrd="0" presId="urn:microsoft.com/office/officeart/2008/layout/TitledPictureBlocks"/>
    <dgm:cxn modelId="{091F6890-F8B7-4F09-B3F2-EBB003B08DFC}" type="presParOf" srcId="{FF607D44-4588-4454-9361-DF81F7FD3558}" destId="{2EEC02BF-181D-481A-89FC-656142A2B6AB}" srcOrd="0" destOrd="0" presId="urn:microsoft.com/office/officeart/2008/layout/TitledPictureBlocks"/>
    <dgm:cxn modelId="{3333EA2F-5110-42AB-B255-225EEDE93FBF}" type="presParOf" srcId="{FF607D44-4588-4454-9361-DF81F7FD3558}" destId="{9123F196-765E-4E8F-B029-54F89765AAF4}" srcOrd="1" destOrd="0" presId="urn:microsoft.com/office/officeart/2008/layout/TitledPictureBlocks"/>
    <dgm:cxn modelId="{6C726912-03B4-40FF-9121-64992DA17836}" type="presParOf" srcId="{FF607D44-4588-4454-9361-DF81F7FD3558}" destId="{19DBEFD6-F875-4C3E-8973-22D590076122}" srcOrd="2" destOrd="0" presId="urn:microsoft.com/office/officeart/2008/layout/Titled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AC008A0-F41D-4020-BCA8-AE1468789D6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ED945365-D3C8-4803-9FD9-6E30EE8DD27D}">
      <dgm:prSet phldrT="[Text]"/>
      <dgm:spPr/>
      <dgm:t>
        <a:bodyPr/>
        <a:lstStyle/>
        <a:p>
          <a:r>
            <a:rPr lang="en-US" dirty="0"/>
            <a:t>Non-Agro; Cross-border (41%)</a:t>
          </a:r>
        </a:p>
      </dgm:t>
    </dgm:pt>
    <dgm:pt modelId="{DE7959A1-FD9A-4C5E-A590-B61EAD07D458}" type="parTrans" cxnId="{962AF721-DE9A-4217-946C-B06E55CF7E5A}">
      <dgm:prSet/>
      <dgm:spPr/>
      <dgm:t>
        <a:bodyPr/>
        <a:lstStyle/>
        <a:p>
          <a:endParaRPr lang="en-US"/>
        </a:p>
      </dgm:t>
    </dgm:pt>
    <dgm:pt modelId="{ED9BF1FF-73A3-4505-B20A-C21CB16BBFB4}" type="sibTrans" cxnId="{962AF721-DE9A-4217-946C-B06E55CF7E5A}">
      <dgm:prSet/>
      <dgm:spPr/>
      <dgm:t>
        <a:bodyPr/>
        <a:lstStyle/>
        <a:p>
          <a:endParaRPr lang="en-US"/>
        </a:p>
      </dgm:t>
    </dgm:pt>
    <dgm:pt modelId="{D26ED9DB-7E81-4181-BD5A-DDA8A1607B20}">
      <dgm:prSet phldrT="[Text]"/>
      <dgm:spPr/>
      <dgm:t>
        <a:bodyPr/>
        <a:lstStyle/>
        <a:p>
          <a:endParaRPr lang="en-US" dirty="0"/>
        </a:p>
      </dgm:t>
    </dgm:pt>
    <dgm:pt modelId="{C0DDEBB7-1144-490E-AAD9-98D8122C3656}" type="parTrans" cxnId="{D88BB5E0-ABEC-40A2-BF8A-641B1A0BB72D}">
      <dgm:prSet/>
      <dgm:spPr/>
      <dgm:t>
        <a:bodyPr/>
        <a:lstStyle/>
        <a:p>
          <a:endParaRPr lang="en-US"/>
        </a:p>
      </dgm:t>
    </dgm:pt>
    <dgm:pt modelId="{A3F35DB8-DC19-449A-A062-1E6514337E9D}" type="sibTrans" cxnId="{D88BB5E0-ABEC-40A2-BF8A-641B1A0BB72D}">
      <dgm:prSet/>
      <dgm:spPr/>
      <dgm:t>
        <a:bodyPr/>
        <a:lstStyle/>
        <a:p>
          <a:endParaRPr lang="en-US"/>
        </a:p>
      </dgm:t>
    </dgm:pt>
    <dgm:pt modelId="{8C2FF25E-F539-4BF6-B880-624BBBACBB3E}">
      <dgm:prSet phldrT="[Text]"/>
      <dgm:spPr/>
      <dgm:t>
        <a:bodyPr/>
        <a:lstStyle/>
        <a:p>
          <a:r>
            <a:rPr lang="en-US" dirty="0"/>
            <a:t>Rich farmers (24%)</a:t>
          </a:r>
        </a:p>
      </dgm:t>
    </dgm:pt>
    <dgm:pt modelId="{B838D995-07E7-4196-AFD7-AA6DEF28DF24}" type="parTrans" cxnId="{9198CC45-15F3-48E1-BD28-A58FC3FAD1A1}">
      <dgm:prSet/>
      <dgm:spPr/>
      <dgm:t>
        <a:bodyPr/>
        <a:lstStyle/>
        <a:p>
          <a:endParaRPr lang="en-US"/>
        </a:p>
      </dgm:t>
    </dgm:pt>
    <dgm:pt modelId="{C1508846-4891-44C7-8941-E2A953E52453}" type="sibTrans" cxnId="{9198CC45-15F3-48E1-BD28-A58FC3FAD1A1}">
      <dgm:prSet/>
      <dgm:spPr/>
      <dgm:t>
        <a:bodyPr/>
        <a:lstStyle/>
        <a:p>
          <a:endParaRPr lang="en-US"/>
        </a:p>
      </dgm:t>
    </dgm:pt>
    <dgm:pt modelId="{57B6970F-65F3-4062-B657-86047326CFAF}">
      <dgm:prSet phldrT="[Text]"/>
      <dgm:spPr/>
      <dgm:t>
        <a:bodyPr/>
        <a:lstStyle/>
        <a:p>
          <a:r>
            <a:rPr lang="en-US" dirty="0"/>
            <a:t>Inefficient production (24%)</a:t>
          </a:r>
        </a:p>
      </dgm:t>
    </dgm:pt>
    <dgm:pt modelId="{409A6FC9-2B1A-4C0F-BDBC-B1A784FD7D75}" type="parTrans" cxnId="{93B72E4D-44B2-4134-BB85-3318FB5B55DF}">
      <dgm:prSet/>
      <dgm:spPr/>
      <dgm:t>
        <a:bodyPr/>
        <a:lstStyle/>
        <a:p>
          <a:endParaRPr lang="en-US"/>
        </a:p>
      </dgm:t>
    </dgm:pt>
    <dgm:pt modelId="{21EFC1EE-F572-4110-9382-5EADC398BF73}" type="sibTrans" cxnId="{93B72E4D-44B2-4134-BB85-3318FB5B55DF}">
      <dgm:prSet/>
      <dgm:spPr/>
      <dgm:t>
        <a:bodyPr/>
        <a:lstStyle/>
        <a:p>
          <a:endParaRPr lang="en-US"/>
        </a:p>
      </dgm:t>
    </dgm:pt>
    <dgm:pt modelId="{DF3407BB-9405-43A6-8661-DF86672415DA}">
      <dgm:prSet phldrT="[Text]"/>
      <dgm:spPr/>
      <dgm:t>
        <a:bodyPr/>
        <a:lstStyle/>
        <a:p>
          <a:endParaRPr lang="en-US" dirty="0"/>
        </a:p>
      </dgm:t>
    </dgm:pt>
    <dgm:pt modelId="{9C595301-9A60-4975-8A3A-55D486AA1E35}" type="parTrans" cxnId="{18221537-70A4-4F5C-BA42-A2878E360120}">
      <dgm:prSet/>
      <dgm:spPr/>
      <dgm:t>
        <a:bodyPr/>
        <a:lstStyle/>
        <a:p>
          <a:endParaRPr lang="en-US"/>
        </a:p>
      </dgm:t>
    </dgm:pt>
    <dgm:pt modelId="{B9E78DA0-0D51-4C09-A784-781A02474D5C}" type="sibTrans" cxnId="{18221537-70A4-4F5C-BA42-A2878E360120}">
      <dgm:prSet/>
      <dgm:spPr/>
      <dgm:t>
        <a:bodyPr/>
        <a:lstStyle/>
        <a:p>
          <a:endParaRPr lang="en-US"/>
        </a:p>
      </dgm:t>
    </dgm:pt>
    <dgm:pt modelId="{4B4B265F-F1DB-45AE-91FC-3DA37D8729AB}" type="pres">
      <dgm:prSet presAssocID="{1AC008A0-F41D-4020-BCA8-AE1468789D69}" presName="rootnode" presStyleCnt="0">
        <dgm:presLayoutVars>
          <dgm:chMax/>
          <dgm:chPref/>
          <dgm:dir/>
          <dgm:animLvl val="lvl"/>
        </dgm:presLayoutVars>
      </dgm:prSet>
      <dgm:spPr/>
    </dgm:pt>
    <dgm:pt modelId="{11CB55E1-D0BE-492E-99C9-20DCE0AEB6C9}" type="pres">
      <dgm:prSet presAssocID="{57B6970F-65F3-4062-B657-86047326CFAF}" presName="composite" presStyleCnt="0"/>
      <dgm:spPr/>
    </dgm:pt>
    <dgm:pt modelId="{01782182-C25C-48F2-8C1A-4139137D99A0}" type="pres">
      <dgm:prSet presAssocID="{57B6970F-65F3-4062-B657-86047326CFAF}" presName="bentUpArrow1" presStyleLbl="alignImgPlace1" presStyleIdx="0" presStyleCnt="2"/>
      <dgm:spPr/>
    </dgm:pt>
    <dgm:pt modelId="{C654A09B-BD43-43E0-9C6A-41ED31D43CA2}" type="pres">
      <dgm:prSet presAssocID="{57B6970F-65F3-4062-B657-86047326CFAF}" presName="ParentText" presStyleLbl="node1" presStyleIdx="0" presStyleCnt="3">
        <dgm:presLayoutVars>
          <dgm:chMax val="1"/>
          <dgm:chPref val="1"/>
          <dgm:bulletEnabled val="1"/>
        </dgm:presLayoutVars>
      </dgm:prSet>
      <dgm:spPr/>
    </dgm:pt>
    <dgm:pt modelId="{03BADA31-404D-49F0-9024-8ED6CABA955F}" type="pres">
      <dgm:prSet presAssocID="{57B6970F-65F3-4062-B657-86047326CFAF}" presName="ChildText" presStyleLbl="revTx" presStyleIdx="0" presStyleCnt="2">
        <dgm:presLayoutVars>
          <dgm:chMax val="0"/>
          <dgm:chPref val="0"/>
          <dgm:bulletEnabled val="1"/>
        </dgm:presLayoutVars>
      </dgm:prSet>
      <dgm:spPr/>
    </dgm:pt>
    <dgm:pt modelId="{C8189637-8969-42BF-84C8-3429EAEFE2AF}" type="pres">
      <dgm:prSet presAssocID="{21EFC1EE-F572-4110-9382-5EADC398BF73}" presName="sibTrans" presStyleCnt="0"/>
      <dgm:spPr/>
    </dgm:pt>
    <dgm:pt modelId="{9F927308-52B8-4869-8C17-6A2BA925F910}" type="pres">
      <dgm:prSet presAssocID="{ED945365-D3C8-4803-9FD9-6E30EE8DD27D}" presName="composite" presStyleCnt="0"/>
      <dgm:spPr/>
    </dgm:pt>
    <dgm:pt modelId="{EB5B01B1-BDE3-4391-BEBF-0F430DF70DD5}" type="pres">
      <dgm:prSet presAssocID="{ED945365-D3C8-4803-9FD9-6E30EE8DD27D}" presName="bentUpArrow1" presStyleLbl="alignImgPlace1" presStyleIdx="1" presStyleCnt="2"/>
      <dgm:spPr/>
    </dgm:pt>
    <dgm:pt modelId="{FB63A84B-CBD6-460A-883B-D99390B5B4D9}" type="pres">
      <dgm:prSet presAssocID="{ED945365-D3C8-4803-9FD9-6E30EE8DD27D}" presName="ParentText" presStyleLbl="node1" presStyleIdx="1" presStyleCnt="3">
        <dgm:presLayoutVars>
          <dgm:chMax val="1"/>
          <dgm:chPref val="1"/>
          <dgm:bulletEnabled val="1"/>
        </dgm:presLayoutVars>
      </dgm:prSet>
      <dgm:spPr/>
    </dgm:pt>
    <dgm:pt modelId="{23667C9D-77FC-4953-B04D-CE79AFFC5816}" type="pres">
      <dgm:prSet presAssocID="{ED945365-D3C8-4803-9FD9-6E30EE8DD27D}" presName="ChildText" presStyleLbl="revTx" presStyleIdx="1" presStyleCnt="2">
        <dgm:presLayoutVars>
          <dgm:chMax val="0"/>
          <dgm:chPref val="0"/>
          <dgm:bulletEnabled val="1"/>
        </dgm:presLayoutVars>
      </dgm:prSet>
      <dgm:spPr/>
    </dgm:pt>
    <dgm:pt modelId="{8C5469FF-D55B-4126-B468-6333A8F971F4}" type="pres">
      <dgm:prSet presAssocID="{ED9BF1FF-73A3-4505-B20A-C21CB16BBFB4}" presName="sibTrans" presStyleCnt="0"/>
      <dgm:spPr/>
    </dgm:pt>
    <dgm:pt modelId="{97C17B89-1439-4AFD-B560-A2DE454557E4}" type="pres">
      <dgm:prSet presAssocID="{8C2FF25E-F539-4BF6-B880-624BBBACBB3E}" presName="composite" presStyleCnt="0"/>
      <dgm:spPr/>
    </dgm:pt>
    <dgm:pt modelId="{A00B838A-6D35-4BE3-A083-D0CE687E75D8}" type="pres">
      <dgm:prSet presAssocID="{8C2FF25E-F539-4BF6-B880-624BBBACBB3E}" presName="ParentText" presStyleLbl="node1" presStyleIdx="2" presStyleCnt="3">
        <dgm:presLayoutVars>
          <dgm:chMax val="1"/>
          <dgm:chPref val="1"/>
          <dgm:bulletEnabled val="1"/>
        </dgm:presLayoutVars>
      </dgm:prSet>
      <dgm:spPr/>
    </dgm:pt>
  </dgm:ptLst>
  <dgm:cxnLst>
    <dgm:cxn modelId="{18221537-70A4-4F5C-BA42-A2878E360120}" srcId="{57B6970F-65F3-4062-B657-86047326CFAF}" destId="{DF3407BB-9405-43A6-8661-DF86672415DA}" srcOrd="0" destOrd="0" parTransId="{9C595301-9A60-4975-8A3A-55D486AA1E35}" sibTransId="{B9E78DA0-0D51-4C09-A784-781A02474D5C}"/>
    <dgm:cxn modelId="{B02CB207-BA88-4112-B91E-369E3B585467}" type="presOf" srcId="{1AC008A0-F41D-4020-BCA8-AE1468789D69}" destId="{4B4B265F-F1DB-45AE-91FC-3DA37D8729AB}" srcOrd="0" destOrd="0" presId="urn:microsoft.com/office/officeart/2005/8/layout/StepDownProcess"/>
    <dgm:cxn modelId="{962AF721-DE9A-4217-946C-B06E55CF7E5A}" srcId="{1AC008A0-F41D-4020-BCA8-AE1468789D69}" destId="{ED945365-D3C8-4803-9FD9-6E30EE8DD27D}" srcOrd="1" destOrd="0" parTransId="{DE7959A1-FD9A-4C5E-A590-B61EAD07D458}" sibTransId="{ED9BF1FF-73A3-4505-B20A-C21CB16BBFB4}"/>
    <dgm:cxn modelId="{9198CC45-15F3-48E1-BD28-A58FC3FAD1A1}" srcId="{1AC008A0-F41D-4020-BCA8-AE1468789D69}" destId="{8C2FF25E-F539-4BF6-B880-624BBBACBB3E}" srcOrd="2" destOrd="0" parTransId="{B838D995-07E7-4196-AFD7-AA6DEF28DF24}" sibTransId="{C1508846-4891-44C7-8941-E2A953E52453}"/>
    <dgm:cxn modelId="{93B72E4D-44B2-4134-BB85-3318FB5B55DF}" srcId="{1AC008A0-F41D-4020-BCA8-AE1468789D69}" destId="{57B6970F-65F3-4062-B657-86047326CFAF}" srcOrd="0" destOrd="0" parTransId="{409A6FC9-2B1A-4C0F-BDBC-B1A784FD7D75}" sibTransId="{21EFC1EE-F572-4110-9382-5EADC398BF73}"/>
    <dgm:cxn modelId="{B4C10C6D-412F-45A5-A59A-4E5C07445417}" type="presOf" srcId="{57B6970F-65F3-4062-B657-86047326CFAF}" destId="{C654A09B-BD43-43E0-9C6A-41ED31D43CA2}" srcOrd="0" destOrd="0" presId="urn:microsoft.com/office/officeart/2005/8/layout/StepDownProcess"/>
    <dgm:cxn modelId="{D88BB5E0-ABEC-40A2-BF8A-641B1A0BB72D}" srcId="{ED945365-D3C8-4803-9FD9-6E30EE8DD27D}" destId="{D26ED9DB-7E81-4181-BD5A-DDA8A1607B20}" srcOrd="0" destOrd="0" parTransId="{C0DDEBB7-1144-490E-AAD9-98D8122C3656}" sibTransId="{A3F35DB8-DC19-449A-A062-1E6514337E9D}"/>
    <dgm:cxn modelId="{9204DC70-D781-440A-8C56-21DAB8597111}" type="presOf" srcId="{ED945365-D3C8-4803-9FD9-6E30EE8DD27D}" destId="{FB63A84B-CBD6-460A-883B-D99390B5B4D9}" srcOrd="0" destOrd="0" presId="urn:microsoft.com/office/officeart/2005/8/layout/StepDownProcess"/>
    <dgm:cxn modelId="{E439D574-C668-4E7C-AAC8-5111760205B5}" type="presOf" srcId="{D26ED9DB-7E81-4181-BD5A-DDA8A1607B20}" destId="{23667C9D-77FC-4953-B04D-CE79AFFC5816}" srcOrd="0" destOrd="0" presId="urn:microsoft.com/office/officeart/2005/8/layout/StepDownProcess"/>
    <dgm:cxn modelId="{90C76EAF-92E6-428B-9596-986B8BC19A70}" type="presOf" srcId="{8C2FF25E-F539-4BF6-B880-624BBBACBB3E}" destId="{A00B838A-6D35-4BE3-A083-D0CE687E75D8}" srcOrd="0" destOrd="0" presId="urn:microsoft.com/office/officeart/2005/8/layout/StepDownProcess"/>
    <dgm:cxn modelId="{A3E0607A-E77E-4D28-ADE7-EED6CFD2EEB1}" type="presOf" srcId="{DF3407BB-9405-43A6-8661-DF86672415DA}" destId="{03BADA31-404D-49F0-9024-8ED6CABA955F}" srcOrd="0" destOrd="0" presId="urn:microsoft.com/office/officeart/2005/8/layout/StepDownProcess"/>
    <dgm:cxn modelId="{133C6F46-6E4A-4AE7-A07A-30FD369D8635}" type="presParOf" srcId="{4B4B265F-F1DB-45AE-91FC-3DA37D8729AB}" destId="{11CB55E1-D0BE-492E-99C9-20DCE0AEB6C9}" srcOrd="0" destOrd="0" presId="urn:microsoft.com/office/officeart/2005/8/layout/StepDownProcess"/>
    <dgm:cxn modelId="{EA24E3C6-2287-4C45-8489-2DF48C508377}" type="presParOf" srcId="{11CB55E1-D0BE-492E-99C9-20DCE0AEB6C9}" destId="{01782182-C25C-48F2-8C1A-4139137D99A0}" srcOrd="0" destOrd="0" presId="urn:microsoft.com/office/officeart/2005/8/layout/StepDownProcess"/>
    <dgm:cxn modelId="{9F8D8B5B-AB35-43B5-A664-FAA07A5CFF69}" type="presParOf" srcId="{11CB55E1-D0BE-492E-99C9-20DCE0AEB6C9}" destId="{C654A09B-BD43-43E0-9C6A-41ED31D43CA2}" srcOrd="1" destOrd="0" presId="urn:microsoft.com/office/officeart/2005/8/layout/StepDownProcess"/>
    <dgm:cxn modelId="{03634E2D-A0E0-4EDE-82FC-E89E7EE57516}" type="presParOf" srcId="{11CB55E1-D0BE-492E-99C9-20DCE0AEB6C9}" destId="{03BADA31-404D-49F0-9024-8ED6CABA955F}" srcOrd="2" destOrd="0" presId="urn:microsoft.com/office/officeart/2005/8/layout/StepDownProcess"/>
    <dgm:cxn modelId="{EC31F153-F2B4-465B-8269-E7BFA0C3BBBC}" type="presParOf" srcId="{4B4B265F-F1DB-45AE-91FC-3DA37D8729AB}" destId="{C8189637-8969-42BF-84C8-3429EAEFE2AF}" srcOrd="1" destOrd="0" presId="urn:microsoft.com/office/officeart/2005/8/layout/StepDownProcess"/>
    <dgm:cxn modelId="{2E66063A-1E7B-4662-BB04-3B5AE9C93558}" type="presParOf" srcId="{4B4B265F-F1DB-45AE-91FC-3DA37D8729AB}" destId="{9F927308-52B8-4869-8C17-6A2BA925F910}" srcOrd="2" destOrd="0" presId="urn:microsoft.com/office/officeart/2005/8/layout/StepDownProcess"/>
    <dgm:cxn modelId="{28A7E21E-3DC5-4967-A74A-7490B8C8D94B}" type="presParOf" srcId="{9F927308-52B8-4869-8C17-6A2BA925F910}" destId="{EB5B01B1-BDE3-4391-BEBF-0F430DF70DD5}" srcOrd="0" destOrd="0" presId="urn:microsoft.com/office/officeart/2005/8/layout/StepDownProcess"/>
    <dgm:cxn modelId="{9DF6A9F2-0613-478F-AB26-40760DA9B2B6}" type="presParOf" srcId="{9F927308-52B8-4869-8C17-6A2BA925F910}" destId="{FB63A84B-CBD6-460A-883B-D99390B5B4D9}" srcOrd="1" destOrd="0" presId="urn:microsoft.com/office/officeart/2005/8/layout/StepDownProcess"/>
    <dgm:cxn modelId="{3144E0CA-B909-4775-AE1B-5D23141EF2F8}" type="presParOf" srcId="{9F927308-52B8-4869-8C17-6A2BA925F910}" destId="{23667C9D-77FC-4953-B04D-CE79AFFC5816}" srcOrd="2" destOrd="0" presId="urn:microsoft.com/office/officeart/2005/8/layout/StepDownProcess"/>
    <dgm:cxn modelId="{3768B5F7-FA3D-4B48-B06E-6DEA39F6B07C}" type="presParOf" srcId="{4B4B265F-F1DB-45AE-91FC-3DA37D8729AB}" destId="{8C5469FF-D55B-4126-B468-6333A8F971F4}" srcOrd="3" destOrd="0" presId="urn:microsoft.com/office/officeart/2005/8/layout/StepDownProcess"/>
    <dgm:cxn modelId="{847E08D7-DA51-4441-850A-D5029A05FC63}" type="presParOf" srcId="{4B4B265F-F1DB-45AE-91FC-3DA37D8729AB}" destId="{97C17B89-1439-4AFD-B560-A2DE454557E4}" srcOrd="4" destOrd="0" presId="urn:microsoft.com/office/officeart/2005/8/layout/StepDownProcess"/>
    <dgm:cxn modelId="{B66FDF65-C9EF-4B69-973A-221924D639FA}" type="presParOf" srcId="{97C17B89-1439-4AFD-B560-A2DE454557E4}" destId="{A00B838A-6D35-4BE3-A083-D0CE687E75D8}"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A51BDFB-7441-4DA1-A41E-19BCADFA3DB7}" type="doc">
      <dgm:prSet loTypeId="urn:microsoft.com/office/officeart/2005/8/layout/process1" loCatId="process" qsTypeId="urn:microsoft.com/office/officeart/2005/8/quickstyle/simple1" qsCatId="simple" csTypeId="urn:microsoft.com/office/officeart/2005/8/colors/accent1_2" csCatId="accent1" phldr="1"/>
      <dgm:spPr/>
    </dgm:pt>
    <dgm:pt modelId="{E3BE32B9-891D-4AA9-A548-DCD3E0A7C8EA}">
      <dgm:prSet phldrT="[Text]" custT="1"/>
      <dgm:spPr/>
      <dgm:t>
        <a:bodyPr/>
        <a:lstStyle/>
        <a:p>
          <a:r>
            <a:rPr lang="en-US" sz="2400" dirty="0"/>
            <a:t>Cost: </a:t>
          </a:r>
          <a:br>
            <a:rPr lang="en-US" sz="2400" dirty="0"/>
          </a:br>
          <a:r>
            <a:rPr lang="en-US" sz="2400" dirty="0"/>
            <a:t>+1100/-</a:t>
          </a:r>
        </a:p>
      </dgm:t>
    </dgm:pt>
    <dgm:pt modelId="{7CDCA845-3A4D-43D0-B86B-295DCA3F139B}" type="parTrans" cxnId="{BD8C7B8C-20E8-4FE3-BE38-D365A8144B07}">
      <dgm:prSet/>
      <dgm:spPr/>
      <dgm:t>
        <a:bodyPr/>
        <a:lstStyle/>
        <a:p>
          <a:endParaRPr lang="en-US"/>
        </a:p>
      </dgm:t>
    </dgm:pt>
    <dgm:pt modelId="{130513D0-D163-4E3B-808E-A2A5A2AB1E12}" type="sibTrans" cxnId="{BD8C7B8C-20E8-4FE3-BE38-D365A8144B07}">
      <dgm:prSet/>
      <dgm:spPr/>
      <dgm:t>
        <a:bodyPr/>
        <a:lstStyle/>
        <a:p>
          <a:endParaRPr lang="en-US"/>
        </a:p>
      </dgm:t>
    </dgm:pt>
    <dgm:pt modelId="{F39A6249-44D4-4C6E-B625-3CB7B569B660}">
      <dgm:prSet phldrT="[Text]" custT="1"/>
      <dgm:spPr>
        <a:solidFill>
          <a:srgbClr val="C00000"/>
        </a:solidFill>
      </dgm:spPr>
      <dgm:t>
        <a:bodyPr/>
        <a:lstStyle/>
        <a:p>
          <a:r>
            <a:rPr lang="en-US" sz="2400" dirty="0"/>
            <a:t>Subsidy </a:t>
          </a:r>
          <a:br>
            <a:rPr lang="en-US" sz="2400" dirty="0"/>
          </a:br>
          <a:r>
            <a:rPr lang="en-US" sz="2400" dirty="0"/>
            <a:t>– Rs.830</a:t>
          </a:r>
        </a:p>
      </dgm:t>
    </dgm:pt>
    <dgm:pt modelId="{41F15171-A6B5-4401-81C2-60FBBBA9B99E}" type="parTrans" cxnId="{CE10A144-81B0-422D-B19F-550EF1E132A8}">
      <dgm:prSet/>
      <dgm:spPr/>
      <dgm:t>
        <a:bodyPr/>
        <a:lstStyle/>
        <a:p>
          <a:endParaRPr lang="en-US"/>
        </a:p>
      </dgm:t>
    </dgm:pt>
    <dgm:pt modelId="{07DDCEC0-A2E5-4D30-94D4-29AF1BFA342E}" type="sibTrans" cxnId="{CE10A144-81B0-422D-B19F-550EF1E132A8}">
      <dgm:prSet/>
      <dgm:spPr/>
      <dgm:t>
        <a:bodyPr/>
        <a:lstStyle/>
        <a:p>
          <a:endParaRPr lang="en-US"/>
        </a:p>
      </dgm:t>
    </dgm:pt>
    <dgm:pt modelId="{C15C3569-5AF8-4907-A3F5-178758ED6F6D}">
      <dgm:prSet phldrT="[Text]" custT="1"/>
      <dgm:spPr/>
      <dgm:t>
        <a:bodyPr/>
        <a:lstStyle/>
        <a:p>
          <a:r>
            <a:rPr lang="en-US" sz="2400" dirty="0"/>
            <a:t>Fixed MRP </a:t>
          </a:r>
          <a:br>
            <a:rPr lang="en-US" sz="2400" dirty="0"/>
          </a:br>
          <a:r>
            <a:rPr lang="en-US" sz="2400" dirty="0"/>
            <a:t>Rs.270 /50kg</a:t>
          </a:r>
        </a:p>
      </dgm:t>
    </dgm:pt>
    <dgm:pt modelId="{8AF60FB0-70E5-41F1-9ADE-2C61B55E3C87}" type="parTrans" cxnId="{D502AC27-C42B-46F7-8D38-AEC0C8AB3F41}">
      <dgm:prSet/>
      <dgm:spPr/>
      <dgm:t>
        <a:bodyPr/>
        <a:lstStyle/>
        <a:p>
          <a:endParaRPr lang="en-US"/>
        </a:p>
      </dgm:t>
    </dgm:pt>
    <dgm:pt modelId="{4717A7DB-1E26-4538-B1E3-1C846D5C375C}" type="sibTrans" cxnId="{D502AC27-C42B-46F7-8D38-AEC0C8AB3F41}">
      <dgm:prSet/>
      <dgm:spPr/>
      <dgm:t>
        <a:bodyPr/>
        <a:lstStyle/>
        <a:p>
          <a:endParaRPr lang="en-US"/>
        </a:p>
      </dgm:t>
    </dgm:pt>
    <dgm:pt modelId="{015FA607-641F-4DDC-A0EC-BF1249742D1E}" type="pres">
      <dgm:prSet presAssocID="{AA51BDFB-7441-4DA1-A41E-19BCADFA3DB7}" presName="Name0" presStyleCnt="0">
        <dgm:presLayoutVars>
          <dgm:dir/>
          <dgm:resizeHandles val="exact"/>
        </dgm:presLayoutVars>
      </dgm:prSet>
      <dgm:spPr/>
    </dgm:pt>
    <dgm:pt modelId="{3413DD6F-FE95-4DA2-BFC5-6F1D31DD80CF}" type="pres">
      <dgm:prSet presAssocID="{E3BE32B9-891D-4AA9-A548-DCD3E0A7C8EA}" presName="node" presStyleLbl="node1" presStyleIdx="0" presStyleCnt="3">
        <dgm:presLayoutVars>
          <dgm:bulletEnabled val="1"/>
        </dgm:presLayoutVars>
      </dgm:prSet>
      <dgm:spPr/>
    </dgm:pt>
    <dgm:pt modelId="{6E990989-33D2-4B79-9081-C262D7E7DCBA}" type="pres">
      <dgm:prSet presAssocID="{130513D0-D163-4E3B-808E-A2A5A2AB1E12}" presName="sibTrans" presStyleLbl="sibTrans2D1" presStyleIdx="0" presStyleCnt="2"/>
      <dgm:spPr/>
    </dgm:pt>
    <dgm:pt modelId="{2C07646B-EF5C-4ECB-A0AE-DFE152A22A8D}" type="pres">
      <dgm:prSet presAssocID="{130513D0-D163-4E3B-808E-A2A5A2AB1E12}" presName="connectorText" presStyleLbl="sibTrans2D1" presStyleIdx="0" presStyleCnt="2"/>
      <dgm:spPr/>
    </dgm:pt>
    <dgm:pt modelId="{34F57326-0F9C-4E54-A249-CB902F1F7601}" type="pres">
      <dgm:prSet presAssocID="{F39A6249-44D4-4C6E-B625-3CB7B569B660}" presName="node" presStyleLbl="node1" presStyleIdx="1" presStyleCnt="3">
        <dgm:presLayoutVars>
          <dgm:bulletEnabled val="1"/>
        </dgm:presLayoutVars>
      </dgm:prSet>
      <dgm:spPr/>
    </dgm:pt>
    <dgm:pt modelId="{2DAA439B-38A5-4030-8A94-426DEE737F7A}" type="pres">
      <dgm:prSet presAssocID="{07DDCEC0-A2E5-4D30-94D4-29AF1BFA342E}" presName="sibTrans" presStyleLbl="sibTrans2D1" presStyleIdx="1" presStyleCnt="2"/>
      <dgm:spPr/>
    </dgm:pt>
    <dgm:pt modelId="{80C85727-4F68-4221-B05C-D6893FD8C5A4}" type="pres">
      <dgm:prSet presAssocID="{07DDCEC0-A2E5-4D30-94D4-29AF1BFA342E}" presName="connectorText" presStyleLbl="sibTrans2D1" presStyleIdx="1" presStyleCnt="2"/>
      <dgm:spPr/>
    </dgm:pt>
    <dgm:pt modelId="{164D14C6-5866-4CEE-B8BA-43BD217D7247}" type="pres">
      <dgm:prSet presAssocID="{C15C3569-5AF8-4907-A3F5-178758ED6F6D}" presName="node" presStyleLbl="node1" presStyleIdx="2" presStyleCnt="3">
        <dgm:presLayoutVars>
          <dgm:bulletEnabled val="1"/>
        </dgm:presLayoutVars>
      </dgm:prSet>
      <dgm:spPr/>
    </dgm:pt>
  </dgm:ptLst>
  <dgm:cxnLst>
    <dgm:cxn modelId="{3527FEC0-674E-4876-BB76-70735223EF35}" type="presOf" srcId="{E3BE32B9-891D-4AA9-A548-DCD3E0A7C8EA}" destId="{3413DD6F-FE95-4DA2-BFC5-6F1D31DD80CF}" srcOrd="0" destOrd="0" presId="urn:microsoft.com/office/officeart/2005/8/layout/process1"/>
    <dgm:cxn modelId="{534D570D-367E-409C-AB52-EAE3801331FD}" type="presOf" srcId="{130513D0-D163-4E3B-808E-A2A5A2AB1E12}" destId="{6E990989-33D2-4B79-9081-C262D7E7DCBA}" srcOrd="0" destOrd="0" presId="urn:microsoft.com/office/officeart/2005/8/layout/process1"/>
    <dgm:cxn modelId="{90C5CDB7-6D02-4C5F-95C1-1A3299834173}" type="presOf" srcId="{07DDCEC0-A2E5-4D30-94D4-29AF1BFA342E}" destId="{80C85727-4F68-4221-B05C-D6893FD8C5A4}" srcOrd="1" destOrd="0" presId="urn:microsoft.com/office/officeart/2005/8/layout/process1"/>
    <dgm:cxn modelId="{726C63BE-3F61-481A-B561-F6E24C8DD57B}" type="presOf" srcId="{07DDCEC0-A2E5-4D30-94D4-29AF1BFA342E}" destId="{2DAA439B-38A5-4030-8A94-426DEE737F7A}" srcOrd="0" destOrd="0" presId="urn:microsoft.com/office/officeart/2005/8/layout/process1"/>
    <dgm:cxn modelId="{DACABB3B-211F-4390-8F5B-D0135233CF43}" type="presOf" srcId="{C15C3569-5AF8-4907-A3F5-178758ED6F6D}" destId="{164D14C6-5866-4CEE-B8BA-43BD217D7247}" srcOrd="0" destOrd="0" presId="urn:microsoft.com/office/officeart/2005/8/layout/process1"/>
    <dgm:cxn modelId="{D502AC27-C42B-46F7-8D38-AEC0C8AB3F41}" srcId="{AA51BDFB-7441-4DA1-A41E-19BCADFA3DB7}" destId="{C15C3569-5AF8-4907-A3F5-178758ED6F6D}" srcOrd="2" destOrd="0" parTransId="{8AF60FB0-70E5-41F1-9ADE-2C61B55E3C87}" sibTransId="{4717A7DB-1E26-4538-B1E3-1C846D5C375C}"/>
    <dgm:cxn modelId="{CE10A144-81B0-422D-B19F-550EF1E132A8}" srcId="{AA51BDFB-7441-4DA1-A41E-19BCADFA3DB7}" destId="{F39A6249-44D4-4C6E-B625-3CB7B569B660}" srcOrd="1" destOrd="0" parTransId="{41F15171-A6B5-4401-81C2-60FBBBA9B99E}" sibTransId="{07DDCEC0-A2E5-4D30-94D4-29AF1BFA342E}"/>
    <dgm:cxn modelId="{BD8C7B8C-20E8-4FE3-BE38-D365A8144B07}" srcId="{AA51BDFB-7441-4DA1-A41E-19BCADFA3DB7}" destId="{E3BE32B9-891D-4AA9-A548-DCD3E0A7C8EA}" srcOrd="0" destOrd="0" parTransId="{7CDCA845-3A4D-43D0-B86B-295DCA3F139B}" sibTransId="{130513D0-D163-4E3B-808E-A2A5A2AB1E12}"/>
    <dgm:cxn modelId="{285D3F50-ED1B-47DC-A82F-84ED4FE5E8FE}" type="presOf" srcId="{AA51BDFB-7441-4DA1-A41E-19BCADFA3DB7}" destId="{015FA607-641F-4DDC-A0EC-BF1249742D1E}" srcOrd="0" destOrd="0" presId="urn:microsoft.com/office/officeart/2005/8/layout/process1"/>
    <dgm:cxn modelId="{ABA5E9FD-8CF9-48C8-815F-F5B415491289}" type="presOf" srcId="{F39A6249-44D4-4C6E-B625-3CB7B569B660}" destId="{34F57326-0F9C-4E54-A249-CB902F1F7601}" srcOrd="0" destOrd="0" presId="urn:microsoft.com/office/officeart/2005/8/layout/process1"/>
    <dgm:cxn modelId="{BF7C901C-EF54-43FE-9A64-F9CE97CE1DB1}" type="presOf" srcId="{130513D0-D163-4E3B-808E-A2A5A2AB1E12}" destId="{2C07646B-EF5C-4ECB-A0AE-DFE152A22A8D}" srcOrd="1" destOrd="0" presId="urn:microsoft.com/office/officeart/2005/8/layout/process1"/>
    <dgm:cxn modelId="{87B80DFB-2FB2-419E-B9D9-C6B5703A27C6}" type="presParOf" srcId="{015FA607-641F-4DDC-A0EC-BF1249742D1E}" destId="{3413DD6F-FE95-4DA2-BFC5-6F1D31DD80CF}" srcOrd="0" destOrd="0" presId="urn:microsoft.com/office/officeart/2005/8/layout/process1"/>
    <dgm:cxn modelId="{3045DB29-4951-45B6-B2B1-7522750CF88B}" type="presParOf" srcId="{015FA607-641F-4DDC-A0EC-BF1249742D1E}" destId="{6E990989-33D2-4B79-9081-C262D7E7DCBA}" srcOrd="1" destOrd="0" presId="urn:microsoft.com/office/officeart/2005/8/layout/process1"/>
    <dgm:cxn modelId="{BD73B943-F8B6-4674-9CF8-77E00A203EA3}" type="presParOf" srcId="{6E990989-33D2-4B79-9081-C262D7E7DCBA}" destId="{2C07646B-EF5C-4ECB-A0AE-DFE152A22A8D}" srcOrd="0" destOrd="0" presId="urn:microsoft.com/office/officeart/2005/8/layout/process1"/>
    <dgm:cxn modelId="{0DDC70D5-210F-4DC9-BB87-4BE6EC7BEE87}" type="presParOf" srcId="{015FA607-641F-4DDC-A0EC-BF1249742D1E}" destId="{34F57326-0F9C-4E54-A249-CB902F1F7601}" srcOrd="2" destOrd="0" presId="urn:microsoft.com/office/officeart/2005/8/layout/process1"/>
    <dgm:cxn modelId="{A0CF7689-1DCB-4173-8A10-E0EA0AED9BEE}" type="presParOf" srcId="{015FA607-641F-4DDC-A0EC-BF1249742D1E}" destId="{2DAA439B-38A5-4030-8A94-426DEE737F7A}" srcOrd="3" destOrd="0" presId="urn:microsoft.com/office/officeart/2005/8/layout/process1"/>
    <dgm:cxn modelId="{A44CF4C9-42F6-4B7A-A4A2-61D060233B5E}" type="presParOf" srcId="{2DAA439B-38A5-4030-8A94-426DEE737F7A}" destId="{80C85727-4F68-4221-B05C-D6893FD8C5A4}" srcOrd="0" destOrd="0" presId="urn:microsoft.com/office/officeart/2005/8/layout/process1"/>
    <dgm:cxn modelId="{59CA30E6-24D1-412F-8ECA-0BDAC7781A4A}" type="presParOf" srcId="{015FA607-641F-4DDC-A0EC-BF1249742D1E}" destId="{164D14C6-5866-4CEE-B8BA-43BD217D7247}"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A51BDFB-7441-4DA1-A41E-19BCADFA3DB7}" type="doc">
      <dgm:prSet loTypeId="urn:microsoft.com/office/officeart/2005/8/layout/process1" loCatId="process" qsTypeId="urn:microsoft.com/office/officeart/2005/8/quickstyle/simple1" qsCatId="simple" csTypeId="urn:microsoft.com/office/officeart/2005/8/colors/accent1_2" csCatId="accent1" phldr="1"/>
      <dgm:spPr/>
    </dgm:pt>
    <dgm:pt modelId="{E3BE32B9-891D-4AA9-A548-DCD3E0A7C8EA}">
      <dgm:prSet phldrT="[Text]" custT="1"/>
      <dgm:spPr/>
      <dgm:t>
        <a:bodyPr/>
        <a:lstStyle/>
        <a:p>
          <a:r>
            <a:rPr lang="en-US" sz="2400" dirty="0"/>
            <a:t>Cost: </a:t>
          </a:r>
          <a:br>
            <a:rPr lang="en-US" sz="2400" dirty="0"/>
          </a:br>
          <a:r>
            <a:rPr lang="en-US" sz="2400" dirty="0"/>
            <a:t>+900/-</a:t>
          </a:r>
        </a:p>
      </dgm:t>
    </dgm:pt>
    <dgm:pt modelId="{7CDCA845-3A4D-43D0-B86B-295DCA3F139B}" type="parTrans" cxnId="{BD8C7B8C-20E8-4FE3-BE38-D365A8144B07}">
      <dgm:prSet/>
      <dgm:spPr/>
      <dgm:t>
        <a:bodyPr/>
        <a:lstStyle/>
        <a:p>
          <a:endParaRPr lang="en-US"/>
        </a:p>
      </dgm:t>
    </dgm:pt>
    <dgm:pt modelId="{130513D0-D163-4E3B-808E-A2A5A2AB1E12}" type="sibTrans" cxnId="{BD8C7B8C-20E8-4FE3-BE38-D365A8144B07}">
      <dgm:prSet/>
      <dgm:spPr/>
      <dgm:t>
        <a:bodyPr/>
        <a:lstStyle/>
        <a:p>
          <a:endParaRPr lang="en-US"/>
        </a:p>
      </dgm:t>
    </dgm:pt>
    <dgm:pt modelId="{F39A6249-44D4-4C6E-B625-3CB7B569B660}">
      <dgm:prSet phldrT="[Text]" custT="1"/>
      <dgm:spPr/>
      <dgm:t>
        <a:bodyPr/>
        <a:lstStyle/>
        <a:p>
          <a:r>
            <a:rPr lang="en-US" sz="2400" dirty="0"/>
            <a:t>Subsidy </a:t>
          </a:r>
          <a:br>
            <a:rPr lang="en-US" sz="2400" dirty="0"/>
          </a:br>
          <a:r>
            <a:rPr lang="en-US" sz="2400" dirty="0"/>
            <a:t>– Rs.630</a:t>
          </a:r>
        </a:p>
      </dgm:t>
    </dgm:pt>
    <dgm:pt modelId="{41F15171-A6B5-4401-81C2-60FBBBA9B99E}" type="parTrans" cxnId="{CE10A144-81B0-422D-B19F-550EF1E132A8}">
      <dgm:prSet/>
      <dgm:spPr/>
      <dgm:t>
        <a:bodyPr/>
        <a:lstStyle/>
        <a:p>
          <a:endParaRPr lang="en-US"/>
        </a:p>
      </dgm:t>
    </dgm:pt>
    <dgm:pt modelId="{07DDCEC0-A2E5-4D30-94D4-29AF1BFA342E}" type="sibTrans" cxnId="{CE10A144-81B0-422D-B19F-550EF1E132A8}">
      <dgm:prSet/>
      <dgm:spPr/>
      <dgm:t>
        <a:bodyPr/>
        <a:lstStyle/>
        <a:p>
          <a:endParaRPr lang="en-US"/>
        </a:p>
      </dgm:t>
    </dgm:pt>
    <dgm:pt modelId="{C15C3569-5AF8-4907-A3F5-178758ED6F6D}">
      <dgm:prSet phldrT="[Text]" custT="1"/>
      <dgm:spPr/>
      <dgm:t>
        <a:bodyPr/>
        <a:lstStyle/>
        <a:p>
          <a:r>
            <a:rPr lang="en-US" sz="2400" dirty="0"/>
            <a:t>Fixed MRP </a:t>
          </a:r>
          <a:br>
            <a:rPr lang="en-US" sz="2400" dirty="0"/>
          </a:br>
          <a:r>
            <a:rPr lang="en-US" sz="2400" dirty="0"/>
            <a:t>Rs.270 /50kg</a:t>
          </a:r>
        </a:p>
      </dgm:t>
    </dgm:pt>
    <dgm:pt modelId="{8AF60FB0-70E5-41F1-9ADE-2C61B55E3C87}" type="parTrans" cxnId="{D502AC27-C42B-46F7-8D38-AEC0C8AB3F41}">
      <dgm:prSet/>
      <dgm:spPr/>
      <dgm:t>
        <a:bodyPr/>
        <a:lstStyle/>
        <a:p>
          <a:endParaRPr lang="en-US"/>
        </a:p>
      </dgm:t>
    </dgm:pt>
    <dgm:pt modelId="{4717A7DB-1E26-4538-B1E3-1C846D5C375C}" type="sibTrans" cxnId="{D502AC27-C42B-46F7-8D38-AEC0C8AB3F41}">
      <dgm:prSet/>
      <dgm:spPr/>
      <dgm:t>
        <a:bodyPr/>
        <a:lstStyle/>
        <a:p>
          <a:endParaRPr lang="en-US"/>
        </a:p>
      </dgm:t>
    </dgm:pt>
    <dgm:pt modelId="{015FA607-641F-4DDC-A0EC-BF1249742D1E}" type="pres">
      <dgm:prSet presAssocID="{AA51BDFB-7441-4DA1-A41E-19BCADFA3DB7}" presName="Name0" presStyleCnt="0">
        <dgm:presLayoutVars>
          <dgm:dir/>
          <dgm:resizeHandles val="exact"/>
        </dgm:presLayoutVars>
      </dgm:prSet>
      <dgm:spPr/>
    </dgm:pt>
    <dgm:pt modelId="{3413DD6F-FE95-4DA2-BFC5-6F1D31DD80CF}" type="pres">
      <dgm:prSet presAssocID="{E3BE32B9-891D-4AA9-A548-DCD3E0A7C8EA}" presName="node" presStyleLbl="node1" presStyleIdx="0" presStyleCnt="3">
        <dgm:presLayoutVars>
          <dgm:bulletEnabled val="1"/>
        </dgm:presLayoutVars>
      </dgm:prSet>
      <dgm:spPr/>
    </dgm:pt>
    <dgm:pt modelId="{6E990989-33D2-4B79-9081-C262D7E7DCBA}" type="pres">
      <dgm:prSet presAssocID="{130513D0-D163-4E3B-808E-A2A5A2AB1E12}" presName="sibTrans" presStyleLbl="sibTrans2D1" presStyleIdx="0" presStyleCnt="2"/>
      <dgm:spPr/>
    </dgm:pt>
    <dgm:pt modelId="{2C07646B-EF5C-4ECB-A0AE-DFE152A22A8D}" type="pres">
      <dgm:prSet presAssocID="{130513D0-D163-4E3B-808E-A2A5A2AB1E12}" presName="connectorText" presStyleLbl="sibTrans2D1" presStyleIdx="0" presStyleCnt="2"/>
      <dgm:spPr/>
    </dgm:pt>
    <dgm:pt modelId="{34F57326-0F9C-4E54-A249-CB902F1F7601}" type="pres">
      <dgm:prSet presAssocID="{F39A6249-44D4-4C6E-B625-3CB7B569B660}" presName="node" presStyleLbl="node1" presStyleIdx="1" presStyleCnt="3">
        <dgm:presLayoutVars>
          <dgm:bulletEnabled val="1"/>
        </dgm:presLayoutVars>
      </dgm:prSet>
      <dgm:spPr/>
    </dgm:pt>
    <dgm:pt modelId="{2DAA439B-38A5-4030-8A94-426DEE737F7A}" type="pres">
      <dgm:prSet presAssocID="{07DDCEC0-A2E5-4D30-94D4-29AF1BFA342E}" presName="sibTrans" presStyleLbl="sibTrans2D1" presStyleIdx="1" presStyleCnt="2"/>
      <dgm:spPr/>
    </dgm:pt>
    <dgm:pt modelId="{80C85727-4F68-4221-B05C-D6893FD8C5A4}" type="pres">
      <dgm:prSet presAssocID="{07DDCEC0-A2E5-4D30-94D4-29AF1BFA342E}" presName="connectorText" presStyleLbl="sibTrans2D1" presStyleIdx="1" presStyleCnt="2"/>
      <dgm:spPr/>
    </dgm:pt>
    <dgm:pt modelId="{164D14C6-5866-4CEE-B8BA-43BD217D7247}" type="pres">
      <dgm:prSet presAssocID="{C15C3569-5AF8-4907-A3F5-178758ED6F6D}" presName="node" presStyleLbl="node1" presStyleIdx="2" presStyleCnt="3">
        <dgm:presLayoutVars>
          <dgm:bulletEnabled val="1"/>
        </dgm:presLayoutVars>
      </dgm:prSet>
      <dgm:spPr/>
    </dgm:pt>
  </dgm:ptLst>
  <dgm:cxnLst>
    <dgm:cxn modelId="{3527FEC0-674E-4876-BB76-70735223EF35}" type="presOf" srcId="{E3BE32B9-891D-4AA9-A548-DCD3E0A7C8EA}" destId="{3413DD6F-FE95-4DA2-BFC5-6F1D31DD80CF}" srcOrd="0" destOrd="0" presId="urn:microsoft.com/office/officeart/2005/8/layout/process1"/>
    <dgm:cxn modelId="{534D570D-367E-409C-AB52-EAE3801331FD}" type="presOf" srcId="{130513D0-D163-4E3B-808E-A2A5A2AB1E12}" destId="{6E990989-33D2-4B79-9081-C262D7E7DCBA}" srcOrd="0" destOrd="0" presId="urn:microsoft.com/office/officeart/2005/8/layout/process1"/>
    <dgm:cxn modelId="{90C5CDB7-6D02-4C5F-95C1-1A3299834173}" type="presOf" srcId="{07DDCEC0-A2E5-4D30-94D4-29AF1BFA342E}" destId="{80C85727-4F68-4221-B05C-D6893FD8C5A4}" srcOrd="1" destOrd="0" presId="urn:microsoft.com/office/officeart/2005/8/layout/process1"/>
    <dgm:cxn modelId="{726C63BE-3F61-481A-B561-F6E24C8DD57B}" type="presOf" srcId="{07DDCEC0-A2E5-4D30-94D4-29AF1BFA342E}" destId="{2DAA439B-38A5-4030-8A94-426DEE737F7A}" srcOrd="0" destOrd="0" presId="urn:microsoft.com/office/officeart/2005/8/layout/process1"/>
    <dgm:cxn modelId="{DACABB3B-211F-4390-8F5B-D0135233CF43}" type="presOf" srcId="{C15C3569-5AF8-4907-A3F5-178758ED6F6D}" destId="{164D14C6-5866-4CEE-B8BA-43BD217D7247}" srcOrd="0" destOrd="0" presId="urn:microsoft.com/office/officeart/2005/8/layout/process1"/>
    <dgm:cxn modelId="{D502AC27-C42B-46F7-8D38-AEC0C8AB3F41}" srcId="{AA51BDFB-7441-4DA1-A41E-19BCADFA3DB7}" destId="{C15C3569-5AF8-4907-A3F5-178758ED6F6D}" srcOrd="2" destOrd="0" parTransId="{8AF60FB0-70E5-41F1-9ADE-2C61B55E3C87}" sibTransId="{4717A7DB-1E26-4538-B1E3-1C846D5C375C}"/>
    <dgm:cxn modelId="{CE10A144-81B0-422D-B19F-550EF1E132A8}" srcId="{AA51BDFB-7441-4DA1-A41E-19BCADFA3DB7}" destId="{F39A6249-44D4-4C6E-B625-3CB7B569B660}" srcOrd="1" destOrd="0" parTransId="{41F15171-A6B5-4401-81C2-60FBBBA9B99E}" sibTransId="{07DDCEC0-A2E5-4D30-94D4-29AF1BFA342E}"/>
    <dgm:cxn modelId="{BD8C7B8C-20E8-4FE3-BE38-D365A8144B07}" srcId="{AA51BDFB-7441-4DA1-A41E-19BCADFA3DB7}" destId="{E3BE32B9-891D-4AA9-A548-DCD3E0A7C8EA}" srcOrd="0" destOrd="0" parTransId="{7CDCA845-3A4D-43D0-B86B-295DCA3F139B}" sibTransId="{130513D0-D163-4E3B-808E-A2A5A2AB1E12}"/>
    <dgm:cxn modelId="{285D3F50-ED1B-47DC-A82F-84ED4FE5E8FE}" type="presOf" srcId="{AA51BDFB-7441-4DA1-A41E-19BCADFA3DB7}" destId="{015FA607-641F-4DDC-A0EC-BF1249742D1E}" srcOrd="0" destOrd="0" presId="urn:microsoft.com/office/officeart/2005/8/layout/process1"/>
    <dgm:cxn modelId="{ABA5E9FD-8CF9-48C8-815F-F5B415491289}" type="presOf" srcId="{F39A6249-44D4-4C6E-B625-3CB7B569B660}" destId="{34F57326-0F9C-4E54-A249-CB902F1F7601}" srcOrd="0" destOrd="0" presId="urn:microsoft.com/office/officeart/2005/8/layout/process1"/>
    <dgm:cxn modelId="{BF7C901C-EF54-43FE-9A64-F9CE97CE1DB1}" type="presOf" srcId="{130513D0-D163-4E3B-808E-A2A5A2AB1E12}" destId="{2C07646B-EF5C-4ECB-A0AE-DFE152A22A8D}" srcOrd="1" destOrd="0" presId="urn:microsoft.com/office/officeart/2005/8/layout/process1"/>
    <dgm:cxn modelId="{87B80DFB-2FB2-419E-B9D9-C6B5703A27C6}" type="presParOf" srcId="{015FA607-641F-4DDC-A0EC-BF1249742D1E}" destId="{3413DD6F-FE95-4DA2-BFC5-6F1D31DD80CF}" srcOrd="0" destOrd="0" presId="urn:microsoft.com/office/officeart/2005/8/layout/process1"/>
    <dgm:cxn modelId="{3045DB29-4951-45B6-B2B1-7522750CF88B}" type="presParOf" srcId="{015FA607-641F-4DDC-A0EC-BF1249742D1E}" destId="{6E990989-33D2-4B79-9081-C262D7E7DCBA}" srcOrd="1" destOrd="0" presId="urn:microsoft.com/office/officeart/2005/8/layout/process1"/>
    <dgm:cxn modelId="{BD73B943-F8B6-4674-9CF8-77E00A203EA3}" type="presParOf" srcId="{6E990989-33D2-4B79-9081-C262D7E7DCBA}" destId="{2C07646B-EF5C-4ECB-A0AE-DFE152A22A8D}" srcOrd="0" destOrd="0" presId="urn:microsoft.com/office/officeart/2005/8/layout/process1"/>
    <dgm:cxn modelId="{0DDC70D5-210F-4DC9-BB87-4BE6EC7BEE87}" type="presParOf" srcId="{015FA607-641F-4DDC-A0EC-BF1249742D1E}" destId="{34F57326-0F9C-4E54-A249-CB902F1F7601}" srcOrd="2" destOrd="0" presId="urn:microsoft.com/office/officeart/2005/8/layout/process1"/>
    <dgm:cxn modelId="{A0CF7689-1DCB-4173-8A10-E0EA0AED9BEE}" type="presParOf" srcId="{015FA607-641F-4DDC-A0EC-BF1249742D1E}" destId="{2DAA439B-38A5-4030-8A94-426DEE737F7A}" srcOrd="3" destOrd="0" presId="urn:microsoft.com/office/officeart/2005/8/layout/process1"/>
    <dgm:cxn modelId="{A44CF4C9-42F6-4B7A-A4A2-61D060233B5E}" type="presParOf" srcId="{2DAA439B-38A5-4030-8A94-426DEE737F7A}" destId="{80C85727-4F68-4221-B05C-D6893FD8C5A4}" srcOrd="0" destOrd="0" presId="urn:microsoft.com/office/officeart/2005/8/layout/process1"/>
    <dgm:cxn modelId="{59CA30E6-24D1-412F-8ECA-0BDAC7781A4A}" type="presParOf" srcId="{015FA607-641F-4DDC-A0EC-BF1249742D1E}" destId="{164D14C6-5866-4CEE-B8BA-43BD217D7247}" srcOrd="4" destOrd="0" presId="urn:microsoft.com/office/officeart/2005/8/layout/process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44E4632-7645-48B0-8708-D7CD762B76C7}"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95071C78-61C3-438E-8BEB-F1FD837166A2}">
      <dgm:prSet phldrT="[Text]"/>
      <dgm:spPr/>
      <dgm:t>
        <a:bodyPr/>
        <a:lstStyle/>
        <a:p>
          <a:r>
            <a:rPr lang="en-US" dirty="0"/>
            <a:t>Agri.</a:t>
          </a:r>
        </a:p>
      </dgm:t>
    </dgm:pt>
    <dgm:pt modelId="{B9BE1945-C484-4410-8820-0FFCB4BA5C3C}" type="parTrans" cxnId="{D6D761D8-2F6F-48B8-B564-F4B4BBC20A7B}">
      <dgm:prSet/>
      <dgm:spPr/>
      <dgm:t>
        <a:bodyPr/>
        <a:lstStyle/>
        <a:p>
          <a:endParaRPr lang="en-US"/>
        </a:p>
      </dgm:t>
    </dgm:pt>
    <dgm:pt modelId="{0BADD858-A19F-474F-B250-421EBEE0A191}" type="sibTrans" cxnId="{D6D761D8-2F6F-48B8-B564-F4B4BBC20A7B}">
      <dgm:prSet/>
      <dgm:spPr/>
      <dgm:t>
        <a:bodyPr/>
        <a:lstStyle/>
        <a:p>
          <a:endParaRPr lang="en-US"/>
        </a:p>
      </dgm:t>
    </dgm:pt>
    <dgm:pt modelId="{3E7D618B-6897-4291-9B8B-B95B92E62EF6}">
      <dgm:prSet phldrT="[Text]"/>
      <dgm:spPr/>
      <dgm:t>
        <a:bodyPr/>
        <a:lstStyle/>
        <a:p>
          <a:r>
            <a:rPr lang="en-US" dirty="0"/>
            <a:t>Nitrogen</a:t>
          </a:r>
        </a:p>
      </dgm:t>
    </dgm:pt>
    <dgm:pt modelId="{F50738F4-34A3-436F-9808-25180E8F0235}" type="parTrans" cxnId="{6FBE3DB8-F1B4-4394-B63A-2161B6503E4F}">
      <dgm:prSet/>
      <dgm:spPr/>
      <dgm:t>
        <a:bodyPr/>
        <a:lstStyle/>
        <a:p>
          <a:endParaRPr lang="en-US"/>
        </a:p>
      </dgm:t>
    </dgm:pt>
    <dgm:pt modelId="{D9CCEFEC-732C-44BA-8419-0714A301F580}" type="sibTrans" cxnId="{6FBE3DB8-F1B4-4394-B63A-2161B6503E4F}">
      <dgm:prSet/>
      <dgm:spPr/>
      <dgm:t>
        <a:bodyPr/>
        <a:lstStyle/>
        <a:p>
          <a:endParaRPr lang="en-US"/>
        </a:p>
      </dgm:t>
    </dgm:pt>
    <dgm:pt modelId="{27D1FD35-58A5-4B28-A064-13735A64E294}">
      <dgm:prSet phldrT="[Text]"/>
      <dgm:spPr/>
      <dgm:t>
        <a:bodyPr/>
        <a:lstStyle/>
        <a:p>
          <a:r>
            <a:rPr lang="en-US" dirty="0"/>
            <a:t>Non-</a:t>
          </a:r>
          <a:r>
            <a:rPr lang="en-US" dirty="0" err="1"/>
            <a:t>Agri</a:t>
          </a:r>
          <a:endParaRPr lang="en-US" dirty="0"/>
        </a:p>
      </dgm:t>
    </dgm:pt>
    <dgm:pt modelId="{199281FC-D103-4979-A078-D5D48F25F6F8}" type="parTrans" cxnId="{B9AF673F-A811-4641-9588-2E5212288E46}">
      <dgm:prSet/>
      <dgm:spPr/>
      <dgm:t>
        <a:bodyPr/>
        <a:lstStyle/>
        <a:p>
          <a:endParaRPr lang="en-US"/>
        </a:p>
      </dgm:t>
    </dgm:pt>
    <dgm:pt modelId="{F1D19F11-4D57-4B8B-BAB0-5C13AD374AC2}" type="sibTrans" cxnId="{B9AF673F-A811-4641-9588-2E5212288E46}">
      <dgm:prSet/>
      <dgm:spPr/>
      <dgm:t>
        <a:bodyPr/>
        <a:lstStyle/>
        <a:p>
          <a:endParaRPr lang="en-US"/>
        </a:p>
      </dgm:t>
    </dgm:pt>
    <dgm:pt modelId="{7649D513-2CA6-4883-A7A4-9DC6EBC29AD6}">
      <dgm:prSet phldrT="[Text]"/>
      <dgm:spPr/>
      <dgm:t>
        <a:bodyPr/>
        <a:lstStyle/>
        <a:p>
          <a:r>
            <a:rPr lang="en-US" dirty="0"/>
            <a:t>chemical industry, explosives, automobile systems, laboratories, medical uses, flavor enhancing additive in cigarettes</a:t>
          </a:r>
        </a:p>
      </dgm:t>
    </dgm:pt>
    <dgm:pt modelId="{56351119-C541-4730-BC9D-3E936644E698}" type="parTrans" cxnId="{0FBEAFAF-4D25-4258-A954-F0011CA4325C}">
      <dgm:prSet/>
      <dgm:spPr/>
      <dgm:t>
        <a:bodyPr/>
        <a:lstStyle/>
        <a:p>
          <a:endParaRPr lang="en-US"/>
        </a:p>
      </dgm:t>
    </dgm:pt>
    <dgm:pt modelId="{D68AB033-217E-439A-BEAD-7224E3AC2940}" type="sibTrans" cxnId="{0FBEAFAF-4D25-4258-A954-F0011CA4325C}">
      <dgm:prSet/>
      <dgm:spPr/>
      <dgm:t>
        <a:bodyPr/>
        <a:lstStyle/>
        <a:p>
          <a:endParaRPr lang="en-US"/>
        </a:p>
      </dgm:t>
    </dgm:pt>
    <dgm:pt modelId="{B047AB55-C9B9-4579-B75A-B0107C86D9DB}">
      <dgm:prSet phldrT="[Text]"/>
      <dgm:spPr/>
      <dgm:t>
        <a:bodyPr/>
        <a:lstStyle/>
        <a:p>
          <a:r>
            <a:rPr lang="en-US" dirty="0" err="1">
              <a:solidFill>
                <a:srgbClr val="FFFF00"/>
              </a:solidFill>
            </a:rPr>
            <a:t>Soln</a:t>
          </a:r>
          <a:r>
            <a:rPr lang="en-US" dirty="0">
              <a:solidFill>
                <a:srgbClr val="FFFF00"/>
              </a:solidFill>
            </a:rPr>
            <a:t>: Neem Coating</a:t>
          </a:r>
        </a:p>
      </dgm:t>
    </dgm:pt>
    <dgm:pt modelId="{7630167A-3B36-4C64-A7DA-F336D61A2624}" type="parTrans" cxnId="{F5680DC3-0479-4EF9-81CF-A9DE400089FE}">
      <dgm:prSet/>
      <dgm:spPr/>
      <dgm:t>
        <a:bodyPr/>
        <a:lstStyle/>
        <a:p>
          <a:endParaRPr lang="en-US"/>
        </a:p>
      </dgm:t>
    </dgm:pt>
    <dgm:pt modelId="{60B3890B-609D-4EA2-9011-EF16B11A414E}" type="sibTrans" cxnId="{F5680DC3-0479-4EF9-81CF-A9DE400089FE}">
      <dgm:prSet/>
      <dgm:spPr/>
      <dgm:t>
        <a:bodyPr/>
        <a:lstStyle/>
        <a:p>
          <a:endParaRPr lang="en-US"/>
        </a:p>
      </dgm:t>
    </dgm:pt>
    <dgm:pt modelId="{B710EE1E-72B9-40CA-B34C-05B500C7B023}">
      <dgm:prSet phldrT="[Text]"/>
      <dgm:spPr/>
      <dgm:t>
        <a:bodyPr/>
        <a:lstStyle/>
        <a:p>
          <a:r>
            <a:rPr lang="en-US" dirty="0">
              <a:solidFill>
                <a:srgbClr val="FFFF00"/>
              </a:solidFill>
            </a:rPr>
            <a:t>Neem coating: </a:t>
          </a:r>
          <a:r>
            <a:rPr lang="en-US" dirty="0"/>
            <a:t>reduces N-Loss from Soil = &lt;quantity needed</a:t>
          </a:r>
        </a:p>
      </dgm:t>
    </dgm:pt>
    <dgm:pt modelId="{7335ECE9-9894-4682-889F-6C3BCD2371DC}" type="parTrans" cxnId="{90563521-16F4-4C98-91EC-393A26814E24}">
      <dgm:prSet/>
      <dgm:spPr/>
      <dgm:t>
        <a:bodyPr/>
        <a:lstStyle/>
        <a:p>
          <a:endParaRPr lang="en-US"/>
        </a:p>
      </dgm:t>
    </dgm:pt>
    <dgm:pt modelId="{395770F5-5F39-4D33-B8F7-29AB11793006}" type="sibTrans" cxnId="{90563521-16F4-4C98-91EC-393A26814E24}">
      <dgm:prSet/>
      <dgm:spPr/>
      <dgm:t>
        <a:bodyPr/>
        <a:lstStyle/>
        <a:p>
          <a:endParaRPr lang="en-US"/>
        </a:p>
      </dgm:t>
    </dgm:pt>
    <dgm:pt modelId="{4A78D77E-4DC5-4F97-B757-74E25E3AE67D}" type="pres">
      <dgm:prSet presAssocID="{644E4632-7645-48B0-8708-D7CD762B76C7}" presName="linearFlow" presStyleCnt="0">
        <dgm:presLayoutVars>
          <dgm:dir/>
          <dgm:animLvl val="lvl"/>
          <dgm:resizeHandles/>
        </dgm:presLayoutVars>
      </dgm:prSet>
      <dgm:spPr/>
    </dgm:pt>
    <dgm:pt modelId="{EC1B6A52-BA49-425F-8288-E98F7BDA08F8}" type="pres">
      <dgm:prSet presAssocID="{95071C78-61C3-438E-8BEB-F1FD837166A2}" presName="compositeNode" presStyleCnt="0">
        <dgm:presLayoutVars>
          <dgm:bulletEnabled val="1"/>
        </dgm:presLayoutVars>
      </dgm:prSet>
      <dgm:spPr/>
    </dgm:pt>
    <dgm:pt modelId="{6ECF268F-CAD3-4766-AE5D-252028C04D5B}" type="pres">
      <dgm:prSet presAssocID="{95071C78-61C3-438E-8BEB-F1FD837166A2}" presName="image" presStyleLbl="fgImgPlace1" presStyleIdx="0" presStyleCnt="2"/>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F0D0C0CF-94FC-4B13-86D2-8A2C20B7A9F7}" type="pres">
      <dgm:prSet presAssocID="{95071C78-61C3-438E-8BEB-F1FD837166A2}" presName="childNode" presStyleLbl="node1" presStyleIdx="0" presStyleCnt="2">
        <dgm:presLayoutVars>
          <dgm:bulletEnabled val="1"/>
        </dgm:presLayoutVars>
      </dgm:prSet>
      <dgm:spPr/>
    </dgm:pt>
    <dgm:pt modelId="{0DF82B33-E4CD-4168-A77F-ACB920969CF6}" type="pres">
      <dgm:prSet presAssocID="{95071C78-61C3-438E-8BEB-F1FD837166A2}" presName="parentNode" presStyleLbl="revTx" presStyleIdx="0" presStyleCnt="2">
        <dgm:presLayoutVars>
          <dgm:chMax val="0"/>
          <dgm:bulletEnabled val="1"/>
        </dgm:presLayoutVars>
      </dgm:prSet>
      <dgm:spPr/>
    </dgm:pt>
    <dgm:pt modelId="{21E5C1B3-907C-4F15-B7B0-65F05EB7CA4C}" type="pres">
      <dgm:prSet presAssocID="{0BADD858-A19F-474F-B250-421EBEE0A191}" presName="sibTrans" presStyleCnt="0"/>
      <dgm:spPr/>
    </dgm:pt>
    <dgm:pt modelId="{F73A19A3-6DB2-4CFD-9E94-A3F706E26701}" type="pres">
      <dgm:prSet presAssocID="{27D1FD35-58A5-4B28-A064-13735A64E294}" presName="compositeNode" presStyleCnt="0">
        <dgm:presLayoutVars>
          <dgm:bulletEnabled val="1"/>
        </dgm:presLayoutVars>
      </dgm:prSet>
      <dgm:spPr/>
    </dgm:pt>
    <dgm:pt modelId="{550C9C3E-BFD7-449D-B76A-150B9D742853}" type="pres">
      <dgm:prSet presAssocID="{27D1FD35-58A5-4B28-A064-13735A64E294}" presName="image" presStyleLbl="fgImgPlace1" presStyleIdx="1" presStyleCnt="2"/>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40E62FB7-0CBF-4426-BFED-8F6B0573292E}" type="pres">
      <dgm:prSet presAssocID="{27D1FD35-58A5-4B28-A064-13735A64E294}" presName="childNode" presStyleLbl="node1" presStyleIdx="1" presStyleCnt="2">
        <dgm:presLayoutVars>
          <dgm:bulletEnabled val="1"/>
        </dgm:presLayoutVars>
      </dgm:prSet>
      <dgm:spPr/>
    </dgm:pt>
    <dgm:pt modelId="{EEB1E0F4-DC29-4E3A-AF22-6924619F573D}" type="pres">
      <dgm:prSet presAssocID="{27D1FD35-58A5-4B28-A064-13735A64E294}" presName="parentNode" presStyleLbl="revTx" presStyleIdx="1" presStyleCnt="2">
        <dgm:presLayoutVars>
          <dgm:chMax val="0"/>
          <dgm:bulletEnabled val="1"/>
        </dgm:presLayoutVars>
      </dgm:prSet>
      <dgm:spPr/>
    </dgm:pt>
  </dgm:ptLst>
  <dgm:cxnLst>
    <dgm:cxn modelId="{F5680DC3-0479-4EF9-81CF-A9DE400089FE}" srcId="{27D1FD35-58A5-4B28-A064-13735A64E294}" destId="{B047AB55-C9B9-4579-B75A-B0107C86D9DB}" srcOrd="1" destOrd="0" parTransId="{7630167A-3B36-4C64-A7DA-F336D61A2624}" sibTransId="{60B3890B-609D-4EA2-9011-EF16B11A414E}"/>
    <dgm:cxn modelId="{EEE62FE5-F2A7-40D0-A589-60F5C4B6C63E}" type="presOf" srcId="{27D1FD35-58A5-4B28-A064-13735A64E294}" destId="{EEB1E0F4-DC29-4E3A-AF22-6924619F573D}" srcOrd="0" destOrd="0" presId="urn:microsoft.com/office/officeart/2005/8/layout/hList2"/>
    <dgm:cxn modelId="{BF1C0BCF-2012-4526-8AA8-14AE8864D7EE}" type="presOf" srcId="{7649D513-2CA6-4883-A7A4-9DC6EBC29AD6}" destId="{40E62FB7-0CBF-4426-BFED-8F6B0573292E}" srcOrd="0" destOrd="0" presId="urn:microsoft.com/office/officeart/2005/8/layout/hList2"/>
    <dgm:cxn modelId="{EABD07A0-0ECF-41B9-9B9A-E0FBFBFAF0CF}" type="presOf" srcId="{3E7D618B-6897-4291-9B8B-B95B92E62EF6}" destId="{F0D0C0CF-94FC-4B13-86D2-8A2C20B7A9F7}" srcOrd="0" destOrd="0" presId="urn:microsoft.com/office/officeart/2005/8/layout/hList2"/>
    <dgm:cxn modelId="{6FBE3DB8-F1B4-4394-B63A-2161B6503E4F}" srcId="{95071C78-61C3-438E-8BEB-F1FD837166A2}" destId="{3E7D618B-6897-4291-9B8B-B95B92E62EF6}" srcOrd="0" destOrd="0" parTransId="{F50738F4-34A3-436F-9808-25180E8F0235}" sibTransId="{D9CCEFEC-732C-44BA-8419-0714A301F580}"/>
    <dgm:cxn modelId="{E9548D9A-65C4-4169-965C-5D9E7BF9CB9F}" type="presOf" srcId="{B710EE1E-72B9-40CA-B34C-05B500C7B023}" destId="{F0D0C0CF-94FC-4B13-86D2-8A2C20B7A9F7}" srcOrd="0" destOrd="1" presId="urn:microsoft.com/office/officeart/2005/8/layout/hList2"/>
    <dgm:cxn modelId="{318A0FEB-517A-4BC4-91A2-8180A92E7E0D}" type="presOf" srcId="{644E4632-7645-48B0-8708-D7CD762B76C7}" destId="{4A78D77E-4DC5-4F97-B757-74E25E3AE67D}" srcOrd="0" destOrd="0" presId="urn:microsoft.com/office/officeart/2005/8/layout/hList2"/>
    <dgm:cxn modelId="{90563521-16F4-4C98-91EC-393A26814E24}" srcId="{95071C78-61C3-438E-8BEB-F1FD837166A2}" destId="{B710EE1E-72B9-40CA-B34C-05B500C7B023}" srcOrd="1" destOrd="0" parTransId="{7335ECE9-9894-4682-889F-6C3BCD2371DC}" sibTransId="{395770F5-5F39-4D33-B8F7-29AB11793006}"/>
    <dgm:cxn modelId="{B9AF673F-A811-4641-9588-2E5212288E46}" srcId="{644E4632-7645-48B0-8708-D7CD762B76C7}" destId="{27D1FD35-58A5-4B28-A064-13735A64E294}" srcOrd="1" destOrd="0" parTransId="{199281FC-D103-4979-A078-D5D48F25F6F8}" sibTransId="{F1D19F11-4D57-4B8B-BAB0-5C13AD374AC2}"/>
    <dgm:cxn modelId="{D6D761D8-2F6F-48B8-B564-F4B4BBC20A7B}" srcId="{644E4632-7645-48B0-8708-D7CD762B76C7}" destId="{95071C78-61C3-438E-8BEB-F1FD837166A2}" srcOrd="0" destOrd="0" parTransId="{B9BE1945-C484-4410-8820-0FFCB4BA5C3C}" sibTransId="{0BADD858-A19F-474F-B250-421EBEE0A191}"/>
    <dgm:cxn modelId="{34063767-1AA3-4B6C-8F6C-E8BF5C9C198D}" type="presOf" srcId="{95071C78-61C3-438E-8BEB-F1FD837166A2}" destId="{0DF82B33-E4CD-4168-A77F-ACB920969CF6}" srcOrd="0" destOrd="0" presId="urn:microsoft.com/office/officeart/2005/8/layout/hList2"/>
    <dgm:cxn modelId="{EC7AF74F-A4A8-4194-BA24-DF4247701060}" type="presOf" srcId="{B047AB55-C9B9-4579-B75A-B0107C86D9DB}" destId="{40E62FB7-0CBF-4426-BFED-8F6B0573292E}" srcOrd="0" destOrd="1" presId="urn:microsoft.com/office/officeart/2005/8/layout/hList2"/>
    <dgm:cxn modelId="{0FBEAFAF-4D25-4258-A954-F0011CA4325C}" srcId="{27D1FD35-58A5-4B28-A064-13735A64E294}" destId="{7649D513-2CA6-4883-A7A4-9DC6EBC29AD6}" srcOrd="0" destOrd="0" parTransId="{56351119-C541-4730-BC9D-3E936644E698}" sibTransId="{D68AB033-217E-439A-BEAD-7224E3AC2940}"/>
    <dgm:cxn modelId="{E10F141F-9AC4-4B59-B589-ECD494E1F55D}" type="presParOf" srcId="{4A78D77E-4DC5-4F97-B757-74E25E3AE67D}" destId="{EC1B6A52-BA49-425F-8288-E98F7BDA08F8}" srcOrd="0" destOrd="0" presId="urn:microsoft.com/office/officeart/2005/8/layout/hList2"/>
    <dgm:cxn modelId="{5C299191-44B9-4594-A65F-1A3B690149BA}" type="presParOf" srcId="{EC1B6A52-BA49-425F-8288-E98F7BDA08F8}" destId="{6ECF268F-CAD3-4766-AE5D-252028C04D5B}" srcOrd="0" destOrd="0" presId="urn:microsoft.com/office/officeart/2005/8/layout/hList2"/>
    <dgm:cxn modelId="{8D6CEF6B-6533-4427-B53B-94149C2D6F00}" type="presParOf" srcId="{EC1B6A52-BA49-425F-8288-E98F7BDA08F8}" destId="{F0D0C0CF-94FC-4B13-86D2-8A2C20B7A9F7}" srcOrd="1" destOrd="0" presId="urn:microsoft.com/office/officeart/2005/8/layout/hList2"/>
    <dgm:cxn modelId="{73CDB41B-FF7C-4026-83A9-1D1D0B46136C}" type="presParOf" srcId="{EC1B6A52-BA49-425F-8288-E98F7BDA08F8}" destId="{0DF82B33-E4CD-4168-A77F-ACB920969CF6}" srcOrd="2" destOrd="0" presId="urn:microsoft.com/office/officeart/2005/8/layout/hList2"/>
    <dgm:cxn modelId="{F9E234C5-D35A-4D67-B7E8-AC8AADD7441B}" type="presParOf" srcId="{4A78D77E-4DC5-4F97-B757-74E25E3AE67D}" destId="{21E5C1B3-907C-4F15-B7B0-65F05EB7CA4C}" srcOrd="1" destOrd="0" presId="urn:microsoft.com/office/officeart/2005/8/layout/hList2"/>
    <dgm:cxn modelId="{6BFFA037-7C79-4811-B35C-AD6D72250024}" type="presParOf" srcId="{4A78D77E-4DC5-4F97-B757-74E25E3AE67D}" destId="{F73A19A3-6DB2-4CFD-9E94-A3F706E26701}" srcOrd="2" destOrd="0" presId="urn:microsoft.com/office/officeart/2005/8/layout/hList2"/>
    <dgm:cxn modelId="{EC7DD200-AA84-4137-9B65-09F65D4A4B96}" type="presParOf" srcId="{F73A19A3-6DB2-4CFD-9E94-A3F706E26701}" destId="{550C9C3E-BFD7-449D-B76A-150B9D742853}" srcOrd="0" destOrd="0" presId="urn:microsoft.com/office/officeart/2005/8/layout/hList2"/>
    <dgm:cxn modelId="{5014E8E8-91E1-4FEB-B332-D284C276CDFF}" type="presParOf" srcId="{F73A19A3-6DB2-4CFD-9E94-A3F706E26701}" destId="{40E62FB7-0CBF-4426-BFED-8F6B0573292E}" srcOrd="1" destOrd="0" presId="urn:microsoft.com/office/officeart/2005/8/layout/hList2"/>
    <dgm:cxn modelId="{5AE85FA4-F21E-4422-B1B4-898D48796A7F}" type="presParOf" srcId="{F73A19A3-6DB2-4CFD-9E94-A3F706E26701}" destId="{EEB1E0F4-DC29-4E3A-AF22-6924619F573D}"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04FA26D-2778-4F46-B9F3-CABFF6F76C57}" type="doc">
      <dgm:prSet loTypeId="urn:microsoft.com/office/officeart/2005/8/layout/lProcess2" loCatId="list" qsTypeId="urn:microsoft.com/office/officeart/2005/8/quickstyle/simple1" qsCatId="simple" csTypeId="urn:microsoft.com/office/officeart/2005/8/colors/accent2_2" csCatId="accent2" phldr="1"/>
      <dgm:spPr/>
      <dgm:t>
        <a:bodyPr/>
        <a:lstStyle/>
        <a:p>
          <a:endParaRPr lang="en-US"/>
        </a:p>
      </dgm:t>
    </dgm:pt>
    <dgm:pt modelId="{8FA3273A-50C6-422F-A895-A57C21769C5A}">
      <dgm:prSet phldrT="[Text]" custT="1"/>
      <dgm:spPr/>
      <dgm:t>
        <a:bodyPr/>
        <a:lstStyle/>
        <a:p>
          <a:r>
            <a:rPr lang="en-US" sz="4400" dirty="0"/>
            <a:t>Nutrient</a:t>
          </a:r>
        </a:p>
      </dgm:t>
    </dgm:pt>
    <dgm:pt modelId="{06D4344C-B467-41C8-8BCB-9E9727303CBF}" type="parTrans" cxnId="{5EA13A5A-1F72-4A55-8B6B-FF70B013B0BF}">
      <dgm:prSet/>
      <dgm:spPr/>
      <dgm:t>
        <a:bodyPr/>
        <a:lstStyle/>
        <a:p>
          <a:endParaRPr lang="en-US"/>
        </a:p>
      </dgm:t>
    </dgm:pt>
    <dgm:pt modelId="{A979021A-B567-4746-9DB7-D7FA3B5BA071}" type="sibTrans" cxnId="{5EA13A5A-1F72-4A55-8B6B-FF70B013B0BF}">
      <dgm:prSet/>
      <dgm:spPr/>
      <dgm:t>
        <a:bodyPr/>
        <a:lstStyle/>
        <a:p>
          <a:endParaRPr lang="en-US"/>
        </a:p>
      </dgm:t>
    </dgm:pt>
    <dgm:pt modelId="{DB6C1B8E-1924-4343-BB5F-6AF6F6F58F77}">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4400" dirty="0"/>
            <a:t>N</a:t>
          </a:r>
        </a:p>
      </dgm:t>
    </dgm:pt>
    <dgm:pt modelId="{368347BC-C695-446F-A1F9-A3611F9C9FA7}" type="parTrans" cxnId="{BA18D21E-00D2-4482-BCE5-30D88CAEB79C}">
      <dgm:prSet/>
      <dgm:spPr/>
      <dgm:t>
        <a:bodyPr/>
        <a:lstStyle/>
        <a:p>
          <a:endParaRPr lang="en-US"/>
        </a:p>
      </dgm:t>
    </dgm:pt>
    <dgm:pt modelId="{8254459D-2CE3-4055-8A8E-39D986483681}" type="sibTrans" cxnId="{BA18D21E-00D2-4482-BCE5-30D88CAEB79C}">
      <dgm:prSet/>
      <dgm:spPr/>
      <dgm:t>
        <a:bodyPr/>
        <a:lstStyle/>
        <a:p>
          <a:endParaRPr lang="en-US"/>
        </a:p>
      </dgm:t>
    </dgm:pt>
    <dgm:pt modelId="{2991AD9D-9324-4E78-93B1-16D0832EB431}">
      <dgm:prSet phldrT="[Text]" custT="1"/>
      <dgm:spPr/>
      <dgm:t>
        <a:bodyPr/>
        <a:lstStyle/>
        <a:p>
          <a:r>
            <a:rPr lang="en-US" sz="4400" dirty="0"/>
            <a:t>Ideal</a:t>
          </a:r>
        </a:p>
      </dgm:t>
    </dgm:pt>
    <dgm:pt modelId="{2B397519-0F64-4ABD-B317-8C21F8538843}" type="parTrans" cxnId="{213BF530-A19A-4D07-8CAF-06FF8F6E5C3E}">
      <dgm:prSet/>
      <dgm:spPr/>
      <dgm:t>
        <a:bodyPr/>
        <a:lstStyle/>
        <a:p>
          <a:endParaRPr lang="en-US"/>
        </a:p>
      </dgm:t>
    </dgm:pt>
    <dgm:pt modelId="{08D5EBD7-A38B-4A98-A58D-3813C264F1E9}" type="sibTrans" cxnId="{213BF530-A19A-4D07-8CAF-06FF8F6E5C3E}">
      <dgm:prSet/>
      <dgm:spPr/>
      <dgm:t>
        <a:bodyPr/>
        <a:lstStyle/>
        <a:p>
          <a:endParaRPr lang="en-US"/>
        </a:p>
      </dgm:t>
    </dgm:pt>
    <dgm:pt modelId="{BC4A5D39-C9D0-4824-87E7-FF46EDEE5B0A}">
      <dgm:prSet phldrT="[Text]" custT="1"/>
      <dgm:spPr/>
      <dgm:t>
        <a:bodyPr/>
        <a:lstStyle/>
        <a:p>
          <a:r>
            <a:rPr lang="en-US" sz="4400" dirty="0"/>
            <a:t>India</a:t>
          </a:r>
        </a:p>
      </dgm:t>
    </dgm:pt>
    <dgm:pt modelId="{1655B5FC-3237-44D3-A6F2-E623CEB59BAE}" type="parTrans" cxnId="{E9DE4A91-250B-44EA-8EB7-9B4167A3ED0B}">
      <dgm:prSet/>
      <dgm:spPr/>
      <dgm:t>
        <a:bodyPr/>
        <a:lstStyle/>
        <a:p>
          <a:endParaRPr lang="en-US"/>
        </a:p>
      </dgm:t>
    </dgm:pt>
    <dgm:pt modelId="{11D46BAA-FA6B-4AD9-AF16-992BA10ECBFE}" type="sibTrans" cxnId="{E9DE4A91-250B-44EA-8EB7-9B4167A3ED0B}">
      <dgm:prSet/>
      <dgm:spPr/>
      <dgm:t>
        <a:bodyPr/>
        <a:lstStyle/>
        <a:p>
          <a:endParaRPr lang="en-US"/>
        </a:p>
      </dgm:t>
    </dgm:pt>
    <dgm:pt modelId="{F693DD26-8A78-49BA-8708-865F6F689F3F}">
      <dgm:prSet phldrT="[Text]"/>
      <dgm:spPr/>
      <dgm:t>
        <a:bodyPr/>
        <a:lstStyle/>
        <a:p>
          <a:r>
            <a:rPr lang="en-US" dirty="0"/>
            <a:t>Source</a:t>
          </a:r>
        </a:p>
      </dgm:t>
    </dgm:pt>
    <dgm:pt modelId="{6F814D21-6B18-4570-A71B-03976C4BB3AD}" type="parTrans" cxnId="{92325510-8367-4F2B-A3F4-9F662A6ACB48}">
      <dgm:prSet/>
      <dgm:spPr/>
      <dgm:t>
        <a:bodyPr/>
        <a:lstStyle/>
        <a:p>
          <a:endParaRPr lang="en-US"/>
        </a:p>
      </dgm:t>
    </dgm:pt>
    <dgm:pt modelId="{FAD4F8DB-7261-4294-8FD6-3243A6234CEF}" type="sibTrans" cxnId="{92325510-8367-4F2B-A3F4-9F662A6ACB48}">
      <dgm:prSet/>
      <dgm:spPr/>
      <dgm:t>
        <a:bodyPr/>
        <a:lstStyle/>
        <a:p>
          <a:endParaRPr lang="en-US"/>
        </a:p>
      </dgm:t>
    </dgm:pt>
    <dgm:pt modelId="{DD2E875B-C550-476F-8D29-A5B42AB938A2}">
      <dgm:prSet phldrT="[Text]"/>
      <dgm:spPr/>
      <dgm:t>
        <a:bodyPr/>
        <a:lstStyle/>
        <a:p>
          <a:r>
            <a:rPr lang="en-US" dirty="0"/>
            <a:t>Urea</a:t>
          </a:r>
        </a:p>
      </dgm:t>
    </dgm:pt>
    <dgm:pt modelId="{5AED95ED-7C95-40B8-998B-B6644EE94713}" type="parTrans" cxnId="{0039C471-61B1-4389-94BA-5ACE9E304BB2}">
      <dgm:prSet/>
      <dgm:spPr/>
      <dgm:t>
        <a:bodyPr/>
        <a:lstStyle/>
        <a:p>
          <a:endParaRPr lang="en-US"/>
        </a:p>
      </dgm:t>
    </dgm:pt>
    <dgm:pt modelId="{F42A96FB-7895-4196-8225-0384D1BBFE22}" type="sibTrans" cxnId="{0039C471-61B1-4389-94BA-5ACE9E304BB2}">
      <dgm:prSet/>
      <dgm:spPr/>
      <dgm:t>
        <a:bodyPr/>
        <a:lstStyle/>
        <a:p>
          <a:endParaRPr lang="en-US"/>
        </a:p>
      </dgm:t>
    </dgm:pt>
    <dgm:pt modelId="{CED0F0FB-9B9A-4B82-A711-D6B087E82E98}">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4400" dirty="0"/>
            <a:t>4</a:t>
          </a:r>
        </a:p>
      </dgm:t>
    </dgm:pt>
    <dgm:pt modelId="{19C0C484-D2F9-4DF1-98A3-69B0F02D4F3F}" type="parTrans" cxnId="{A2A7B236-0737-4934-93AD-C7692B8D8060}">
      <dgm:prSet/>
      <dgm:spPr/>
      <dgm:t>
        <a:bodyPr/>
        <a:lstStyle/>
        <a:p>
          <a:endParaRPr lang="en-US"/>
        </a:p>
      </dgm:t>
    </dgm:pt>
    <dgm:pt modelId="{9CEA725D-4999-4D18-8B85-5EAE973F3A21}" type="sibTrans" cxnId="{A2A7B236-0737-4934-93AD-C7692B8D8060}">
      <dgm:prSet/>
      <dgm:spPr/>
      <dgm:t>
        <a:bodyPr/>
        <a:lstStyle/>
        <a:p>
          <a:endParaRPr lang="en-US"/>
        </a:p>
      </dgm:t>
    </dgm:pt>
    <dgm:pt modelId="{379D10EA-6322-40B0-B93D-374030FB3824}">
      <dgm:prSet phldrT="[Text]" custT="1"/>
      <dgm:spPr/>
      <dgm:t>
        <a:bodyPr/>
        <a:lstStyle/>
        <a:p>
          <a:r>
            <a:rPr lang="en-US" sz="4400" dirty="0"/>
            <a:t>8</a:t>
          </a:r>
        </a:p>
      </dgm:t>
    </dgm:pt>
    <dgm:pt modelId="{23EF8656-F661-4842-AFE0-61D4C0E70DB6}" type="parTrans" cxnId="{8B693378-B815-4AEA-86C7-C0A37317E379}">
      <dgm:prSet/>
      <dgm:spPr/>
      <dgm:t>
        <a:bodyPr/>
        <a:lstStyle/>
        <a:p>
          <a:endParaRPr lang="en-US"/>
        </a:p>
      </dgm:t>
    </dgm:pt>
    <dgm:pt modelId="{63DDCCAC-F70F-4C97-9072-91A158A4A426}" type="sibTrans" cxnId="{8B693378-B815-4AEA-86C7-C0A37317E379}">
      <dgm:prSet/>
      <dgm:spPr/>
      <dgm:t>
        <a:bodyPr/>
        <a:lstStyle/>
        <a:p>
          <a:endParaRPr lang="en-US"/>
        </a:p>
      </dgm:t>
    </dgm:pt>
    <dgm:pt modelId="{6D45084B-FA49-43D7-AD71-1468BDEFD3E3}">
      <dgm:prSet/>
      <dgm:spPr/>
      <dgm:t>
        <a:bodyPr/>
        <a:lstStyle/>
        <a:p>
          <a:r>
            <a:rPr lang="en-US" dirty="0"/>
            <a:t>Diammonium Phosphate (DAP)</a:t>
          </a:r>
        </a:p>
      </dgm:t>
    </dgm:pt>
    <dgm:pt modelId="{18770616-F223-433C-A785-8FCD71B50683}" type="parTrans" cxnId="{680A913C-D2F9-4EAF-A030-1AF5DF4E2ACC}">
      <dgm:prSet/>
      <dgm:spPr/>
      <dgm:t>
        <a:bodyPr/>
        <a:lstStyle/>
        <a:p>
          <a:endParaRPr lang="en-US"/>
        </a:p>
      </dgm:t>
    </dgm:pt>
    <dgm:pt modelId="{E47CFF56-9355-4206-A6B3-D4DD36023344}" type="sibTrans" cxnId="{680A913C-D2F9-4EAF-A030-1AF5DF4E2ACC}">
      <dgm:prSet/>
      <dgm:spPr/>
      <dgm:t>
        <a:bodyPr/>
        <a:lstStyle/>
        <a:p>
          <a:endParaRPr lang="en-US"/>
        </a:p>
      </dgm:t>
    </dgm:pt>
    <dgm:pt modelId="{5329E3F8-2BCB-4562-9A61-7A3741868B67}">
      <dgm:prSet/>
      <dgm:spPr/>
      <dgm:t>
        <a:bodyPr/>
        <a:lstStyle/>
        <a:p>
          <a:r>
            <a:rPr lang="en-US" dirty="0"/>
            <a:t>Muriate of Potash (MOP)</a:t>
          </a:r>
        </a:p>
      </dgm:t>
    </dgm:pt>
    <dgm:pt modelId="{0E9C72C5-EAD1-482D-9FC1-A6E91618AA81}" type="parTrans" cxnId="{CAF65BCE-C0D2-4FF7-AA02-8CEE3B616836}">
      <dgm:prSet/>
      <dgm:spPr/>
      <dgm:t>
        <a:bodyPr/>
        <a:lstStyle/>
        <a:p>
          <a:endParaRPr lang="en-US"/>
        </a:p>
      </dgm:t>
    </dgm:pt>
    <dgm:pt modelId="{6AE5CC78-385E-4A4E-8E3A-BDE952B4F05F}" type="sibTrans" cxnId="{CAF65BCE-C0D2-4FF7-AA02-8CEE3B616836}">
      <dgm:prSet/>
      <dgm:spPr/>
      <dgm:t>
        <a:bodyPr/>
        <a:lstStyle/>
        <a:p>
          <a:endParaRPr lang="en-US"/>
        </a:p>
      </dgm:t>
    </dgm:pt>
    <dgm:pt modelId="{737BCC59-A251-4D06-8CB1-B78AFF1A9AB4}">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4400" dirty="0"/>
            <a:t>K</a:t>
          </a:r>
        </a:p>
      </dgm:t>
    </dgm:pt>
    <dgm:pt modelId="{89EC3B43-534D-45B1-8A7C-0B1F83891A42}" type="parTrans" cxnId="{1FED4861-3E78-418A-8D47-34423D2EB99A}">
      <dgm:prSet/>
      <dgm:spPr/>
      <dgm:t>
        <a:bodyPr/>
        <a:lstStyle/>
        <a:p>
          <a:endParaRPr lang="en-US"/>
        </a:p>
      </dgm:t>
    </dgm:pt>
    <dgm:pt modelId="{A5C06F80-EF86-491A-B516-F1006FCAFECC}" type="sibTrans" cxnId="{1FED4861-3E78-418A-8D47-34423D2EB99A}">
      <dgm:prSet/>
      <dgm:spPr/>
      <dgm:t>
        <a:bodyPr/>
        <a:lstStyle/>
        <a:p>
          <a:endParaRPr lang="en-US"/>
        </a:p>
      </dgm:t>
    </dgm:pt>
    <dgm:pt modelId="{97474A9C-DEBD-4F9E-B90E-37224A57B36B}">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4400" dirty="0"/>
            <a:t>P</a:t>
          </a:r>
        </a:p>
      </dgm:t>
    </dgm:pt>
    <dgm:pt modelId="{458B79E4-7BFA-4C7A-9AB5-5EDBE6A10028}" type="parTrans" cxnId="{994001D1-2C58-41A4-AA4E-F5AA9EDF2C2E}">
      <dgm:prSet/>
      <dgm:spPr/>
      <dgm:t>
        <a:bodyPr/>
        <a:lstStyle/>
        <a:p>
          <a:endParaRPr lang="en-US"/>
        </a:p>
      </dgm:t>
    </dgm:pt>
    <dgm:pt modelId="{93C146C2-84D9-43C1-AEC5-31D85FBC3923}" type="sibTrans" cxnId="{994001D1-2C58-41A4-AA4E-F5AA9EDF2C2E}">
      <dgm:prSet/>
      <dgm:spPr/>
      <dgm:t>
        <a:bodyPr/>
        <a:lstStyle/>
        <a:p>
          <a:endParaRPr lang="en-US"/>
        </a:p>
      </dgm:t>
    </dgm:pt>
    <dgm:pt modelId="{33C6CC54-C874-4C07-BF80-22AB0E72856A}">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4400" dirty="0"/>
            <a:t>2</a:t>
          </a:r>
        </a:p>
      </dgm:t>
    </dgm:pt>
    <dgm:pt modelId="{9C21939F-E5F4-49D8-B5CA-31C025889433}" type="parTrans" cxnId="{9F867EDC-A624-478C-A5BE-71456188575F}">
      <dgm:prSet/>
      <dgm:spPr/>
      <dgm:t>
        <a:bodyPr/>
        <a:lstStyle/>
        <a:p>
          <a:endParaRPr lang="en-US"/>
        </a:p>
      </dgm:t>
    </dgm:pt>
    <dgm:pt modelId="{A0801BD4-0C71-4393-BC21-E3F9D269A353}" type="sibTrans" cxnId="{9F867EDC-A624-478C-A5BE-71456188575F}">
      <dgm:prSet/>
      <dgm:spPr/>
      <dgm:t>
        <a:bodyPr/>
        <a:lstStyle/>
        <a:p>
          <a:endParaRPr lang="en-US"/>
        </a:p>
      </dgm:t>
    </dgm:pt>
    <dgm:pt modelId="{7B5F83AE-14BA-47D0-BAFB-5FF661B9B14A}">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4400" dirty="0"/>
            <a:t>1</a:t>
          </a:r>
        </a:p>
      </dgm:t>
    </dgm:pt>
    <dgm:pt modelId="{B0B9E1CA-2D92-48C3-B4A9-4CC7A7267488}" type="parTrans" cxnId="{11C6B61E-339D-4EC7-904E-5DFB343BBBC0}">
      <dgm:prSet/>
      <dgm:spPr/>
      <dgm:t>
        <a:bodyPr/>
        <a:lstStyle/>
        <a:p>
          <a:endParaRPr lang="en-US"/>
        </a:p>
      </dgm:t>
    </dgm:pt>
    <dgm:pt modelId="{07DABF9F-20F9-4470-978C-A36E38AE4CF1}" type="sibTrans" cxnId="{11C6B61E-339D-4EC7-904E-5DFB343BBBC0}">
      <dgm:prSet/>
      <dgm:spPr/>
      <dgm:t>
        <a:bodyPr/>
        <a:lstStyle/>
        <a:p>
          <a:endParaRPr lang="en-US"/>
        </a:p>
      </dgm:t>
    </dgm:pt>
    <dgm:pt modelId="{ED8FB206-BFBA-41BE-9B06-67AD97571B4C}">
      <dgm:prSet phldrT="[Text]" custT="1"/>
      <dgm:spPr/>
      <dgm:t>
        <a:bodyPr/>
        <a:lstStyle/>
        <a:p>
          <a:r>
            <a:rPr lang="en-US" sz="4400" dirty="0"/>
            <a:t>3</a:t>
          </a:r>
        </a:p>
      </dgm:t>
    </dgm:pt>
    <dgm:pt modelId="{6BBE0082-75FB-42F0-8802-87A1C7FB46A6}" type="parTrans" cxnId="{368B09CB-70FB-4037-A86E-572761C968A4}">
      <dgm:prSet/>
      <dgm:spPr/>
      <dgm:t>
        <a:bodyPr/>
        <a:lstStyle/>
        <a:p>
          <a:endParaRPr lang="en-US"/>
        </a:p>
      </dgm:t>
    </dgm:pt>
    <dgm:pt modelId="{981A8B1A-B3E4-4725-904B-DA8BE6915B40}" type="sibTrans" cxnId="{368B09CB-70FB-4037-A86E-572761C968A4}">
      <dgm:prSet/>
      <dgm:spPr/>
      <dgm:t>
        <a:bodyPr/>
        <a:lstStyle/>
        <a:p>
          <a:endParaRPr lang="en-US"/>
        </a:p>
      </dgm:t>
    </dgm:pt>
    <dgm:pt modelId="{F5406D06-837E-483B-B60C-B605E583596C}">
      <dgm:prSet phldrT="[Text]" custT="1"/>
      <dgm:spPr/>
      <dgm:t>
        <a:bodyPr/>
        <a:lstStyle/>
        <a:p>
          <a:r>
            <a:rPr lang="en-US" sz="4400" dirty="0"/>
            <a:t>1</a:t>
          </a:r>
        </a:p>
      </dgm:t>
    </dgm:pt>
    <dgm:pt modelId="{9E03A0C5-FFB7-4941-B827-D0CAD2979FCC}" type="parTrans" cxnId="{FCE8CB33-57C0-4EF3-83CC-7791B9372C43}">
      <dgm:prSet/>
      <dgm:spPr/>
      <dgm:t>
        <a:bodyPr/>
        <a:lstStyle/>
        <a:p>
          <a:endParaRPr lang="en-US"/>
        </a:p>
      </dgm:t>
    </dgm:pt>
    <dgm:pt modelId="{514D3ECC-965B-4E2E-8AD6-8AC23DD4BF96}" type="sibTrans" cxnId="{FCE8CB33-57C0-4EF3-83CC-7791B9372C43}">
      <dgm:prSet/>
      <dgm:spPr/>
      <dgm:t>
        <a:bodyPr/>
        <a:lstStyle/>
        <a:p>
          <a:endParaRPr lang="en-US"/>
        </a:p>
      </dgm:t>
    </dgm:pt>
    <dgm:pt modelId="{A54752B5-178D-41E9-AEA4-F6E876747792}" type="pres">
      <dgm:prSet presAssocID="{904FA26D-2778-4F46-B9F3-CABFF6F76C57}" presName="theList" presStyleCnt="0">
        <dgm:presLayoutVars>
          <dgm:dir/>
          <dgm:animLvl val="lvl"/>
          <dgm:resizeHandles val="exact"/>
        </dgm:presLayoutVars>
      </dgm:prSet>
      <dgm:spPr/>
    </dgm:pt>
    <dgm:pt modelId="{F83C4703-C2A2-4BDD-A3E2-67D603161D13}" type="pres">
      <dgm:prSet presAssocID="{F693DD26-8A78-49BA-8708-865F6F689F3F}" presName="compNode" presStyleCnt="0"/>
      <dgm:spPr/>
    </dgm:pt>
    <dgm:pt modelId="{37CF534A-FDFC-4B48-BC3D-9711BAB59BC0}" type="pres">
      <dgm:prSet presAssocID="{F693DD26-8A78-49BA-8708-865F6F689F3F}" presName="aNode" presStyleLbl="bgShp" presStyleIdx="0" presStyleCnt="4" custLinFactNeighborY="702"/>
      <dgm:spPr/>
    </dgm:pt>
    <dgm:pt modelId="{CE657A50-1284-4D0C-A6BB-FF7996A49D5D}" type="pres">
      <dgm:prSet presAssocID="{F693DD26-8A78-49BA-8708-865F6F689F3F}" presName="textNode" presStyleLbl="bgShp" presStyleIdx="0" presStyleCnt="4"/>
      <dgm:spPr/>
    </dgm:pt>
    <dgm:pt modelId="{4BDA2744-BD25-4838-8F29-679708B7EC22}" type="pres">
      <dgm:prSet presAssocID="{F693DD26-8A78-49BA-8708-865F6F689F3F}" presName="compChildNode" presStyleCnt="0"/>
      <dgm:spPr/>
    </dgm:pt>
    <dgm:pt modelId="{D0FB9DDC-DC5B-4F98-8BEA-E150868E3EC7}" type="pres">
      <dgm:prSet presAssocID="{F693DD26-8A78-49BA-8708-865F6F689F3F}" presName="theInnerList" presStyleCnt="0"/>
      <dgm:spPr/>
    </dgm:pt>
    <dgm:pt modelId="{BD6445FB-0307-49E5-86CD-51E63EBE43AF}" type="pres">
      <dgm:prSet presAssocID="{DD2E875B-C550-476F-8D29-A5B42AB938A2}" presName="childNode" presStyleLbl="node1" presStyleIdx="0" presStyleCnt="12">
        <dgm:presLayoutVars>
          <dgm:bulletEnabled val="1"/>
        </dgm:presLayoutVars>
      </dgm:prSet>
      <dgm:spPr/>
    </dgm:pt>
    <dgm:pt modelId="{E8C7A924-EC93-4EAC-803F-2C77C0CF7CD5}" type="pres">
      <dgm:prSet presAssocID="{DD2E875B-C550-476F-8D29-A5B42AB938A2}" presName="aSpace2" presStyleCnt="0"/>
      <dgm:spPr/>
    </dgm:pt>
    <dgm:pt modelId="{DE63DC5A-B5F8-4DB9-8827-10EB78C19C27}" type="pres">
      <dgm:prSet presAssocID="{6D45084B-FA49-43D7-AD71-1468BDEFD3E3}" presName="childNode" presStyleLbl="node1" presStyleIdx="1" presStyleCnt="12">
        <dgm:presLayoutVars>
          <dgm:bulletEnabled val="1"/>
        </dgm:presLayoutVars>
      </dgm:prSet>
      <dgm:spPr/>
    </dgm:pt>
    <dgm:pt modelId="{73F31784-8108-4061-8678-818443D13BB8}" type="pres">
      <dgm:prSet presAssocID="{6D45084B-FA49-43D7-AD71-1468BDEFD3E3}" presName="aSpace2" presStyleCnt="0"/>
      <dgm:spPr/>
    </dgm:pt>
    <dgm:pt modelId="{8D7908D5-AE6F-4F22-9ACC-74A6AE3A70FA}" type="pres">
      <dgm:prSet presAssocID="{5329E3F8-2BCB-4562-9A61-7A3741868B67}" presName="childNode" presStyleLbl="node1" presStyleIdx="2" presStyleCnt="12">
        <dgm:presLayoutVars>
          <dgm:bulletEnabled val="1"/>
        </dgm:presLayoutVars>
      </dgm:prSet>
      <dgm:spPr/>
    </dgm:pt>
    <dgm:pt modelId="{9BAF33CA-0FC2-4A3C-82A4-FE542ADBB1FE}" type="pres">
      <dgm:prSet presAssocID="{F693DD26-8A78-49BA-8708-865F6F689F3F}" presName="aSpace" presStyleCnt="0"/>
      <dgm:spPr/>
    </dgm:pt>
    <dgm:pt modelId="{759C2CB6-C690-4C47-BFCE-59CC98C91860}" type="pres">
      <dgm:prSet presAssocID="{8FA3273A-50C6-422F-A895-A57C21769C5A}" presName="compNode" presStyleCnt="0"/>
      <dgm:spPr/>
    </dgm:pt>
    <dgm:pt modelId="{7D285CA3-EC71-4A51-80E9-70E3BDA8B502}" type="pres">
      <dgm:prSet presAssocID="{8FA3273A-50C6-422F-A895-A57C21769C5A}" presName="aNode" presStyleLbl="bgShp" presStyleIdx="1" presStyleCnt="4"/>
      <dgm:spPr/>
    </dgm:pt>
    <dgm:pt modelId="{2D6631A7-E777-413F-8515-6784A8697937}" type="pres">
      <dgm:prSet presAssocID="{8FA3273A-50C6-422F-A895-A57C21769C5A}" presName="textNode" presStyleLbl="bgShp" presStyleIdx="1" presStyleCnt="4"/>
      <dgm:spPr/>
    </dgm:pt>
    <dgm:pt modelId="{8949CBC1-C7A0-4EA9-8068-E1F231FD2380}" type="pres">
      <dgm:prSet presAssocID="{8FA3273A-50C6-422F-A895-A57C21769C5A}" presName="compChildNode" presStyleCnt="0"/>
      <dgm:spPr/>
    </dgm:pt>
    <dgm:pt modelId="{54A2966D-2785-4EFA-BE2F-4AA252877573}" type="pres">
      <dgm:prSet presAssocID="{8FA3273A-50C6-422F-A895-A57C21769C5A}" presName="theInnerList" presStyleCnt="0"/>
      <dgm:spPr/>
    </dgm:pt>
    <dgm:pt modelId="{6389E116-FE5F-4A77-878A-7C4A80B1CD11}" type="pres">
      <dgm:prSet presAssocID="{DB6C1B8E-1924-4343-BB5F-6AF6F6F58F77}" presName="childNode" presStyleLbl="node1" presStyleIdx="3" presStyleCnt="12">
        <dgm:presLayoutVars>
          <dgm:bulletEnabled val="1"/>
        </dgm:presLayoutVars>
      </dgm:prSet>
      <dgm:spPr/>
    </dgm:pt>
    <dgm:pt modelId="{2B593FC8-0FA1-4995-93DB-F219AE627954}" type="pres">
      <dgm:prSet presAssocID="{DB6C1B8E-1924-4343-BB5F-6AF6F6F58F77}" presName="aSpace2" presStyleCnt="0"/>
      <dgm:spPr/>
    </dgm:pt>
    <dgm:pt modelId="{E09CBD77-481F-4967-87AE-A979AA41E37D}" type="pres">
      <dgm:prSet presAssocID="{97474A9C-DEBD-4F9E-B90E-37224A57B36B}" presName="childNode" presStyleLbl="node1" presStyleIdx="4" presStyleCnt="12">
        <dgm:presLayoutVars>
          <dgm:bulletEnabled val="1"/>
        </dgm:presLayoutVars>
      </dgm:prSet>
      <dgm:spPr/>
    </dgm:pt>
    <dgm:pt modelId="{33EA33E3-E756-435C-97ED-C883F53EA6D2}" type="pres">
      <dgm:prSet presAssocID="{97474A9C-DEBD-4F9E-B90E-37224A57B36B}" presName="aSpace2" presStyleCnt="0"/>
      <dgm:spPr/>
    </dgm:pt>
    <dgm:pt modelId="{43941533-8960-48B2-AAA0-7494BA0D3FF3}" type="pres">
      <dgm:prSet presAssocID="{737BCC59-A251-4D06-8CB1-B78AFF1A9AB4}" presName="childNode" presStyleLbl="node1" presStyleIdx="5" presStyleCnt="12">
        <dgm:presLayoutVars>
          <dgm:bulletEnabled val="1"/>
        </dgm:presLayoutVars>
      </dgm:prSet>
      <dgm:spPr/>
    </dgm:pt>
    <dgm:pt modelId="{6665CFF2-4B31-431C-A328-D54B53E4F7BD}" type="pres">
      <dgm:prSet presAssocID="{8FA3273A-50C6-422F-A895-A57C21769C5A}" presName="aSpace" presStyleCnt="0"/>
      <dgm:spPr/>
    </dgm:pt>
    <dgm:pt modelId="{55142583-A3CA-4F5F-B8ED-E0CA77A17B5B}" type="pres">
      <dgm:prSet presAssocID="{2991AD9D-9324-4E78-93B1-16D0832EB431}" presName="compNode" presStyleCnt="0"/>
      <dgm:spPr/>
    </dgm:pt>
    <dgm:pt modelId="{FB89764B-5DF4-4DDE-A666-0993CC209402}" type="pres">
      <dgm:prSet presAssocID="{2991AD9D-9324-4E78-93B1-16D0832EB431}" presName="aNode" presStyleLbl="bgShp" presStyleIdx="2" presStyleCnt="4"/>
      <dgm:spPr/>
    </dgm:pt>
    <dgm:pt modelId="{2091F143-CA8C-403C-955D-9AC61A59E855}" type="pres">
      <dgm:prSet presAssocID="{2991AD9D-9324-4E78-93B1-16D0832EB431}" presName="textNode" presStyleLbl="bgShp" presStyleIdx="2" presStyleCnt="4"/>
      <dgm:spPr/>
    </dgm:pt>
    <dgm:pt modelId="{06EA9ED4-8298-4E7A-A314-0EE04D78B147}" type="pres">
      <dgm:prSet presAssocID="{2991AD9D-9324-4E78-93B1-16D0832EB431}" presName="compChildNode" presStyleCnt="0"/>
      <dgm:spPr/>
    </dgm:pt>
    <dgm:pt modelId="{786E69AB-D828-4C3A-B80F-A7970C31EBEB}" type="pres">
      <dgm:prSet presAssocID="{2991AD9D-9324-4E78-93B1-16D0832EB431}" presName="theInnerList" presStyleCnt="0"/>
      <dgm:spPr/>
    </dgm:pt>
    <dgm:pt modelId="{62383C5D-D2D6-4227-8757-29224A885028}" type="pres">
      <dgm:prSet presAssocID="{CED0F0FB-9B9A-4B82-A711-D6B087E82E98}" presName="childNode" presStyleLbl="node1" presStyleIdx="6" presStyleCnt="12">
        <dgm:presLayoutVars>
          <dgm:bulletEnabled val="1"/>
        </dgm:presLayoutVars>
      </dgm:prSet>
      <dgm:spPr/>
    </dgm:pt>
    <dgm:pt modelId="{71465581-0400-4561-B34E-0301281E8D2F}" type="pres">
      <dgm:prSet presAssocID="{CED0F0FB-9B9A-4B82-A711-D6B087E82E98}" presName="aSpace2" presStyleCnt="0"/>
      <dgm:spPr/>
    </dgm:pt>
    <dgm:pt modelId="{00B64730-918E-4169-AED2-CC8B9F7D6BAE}" type="pres">
      <dgm:prSet presAssocID="{33C6CC54-C874-4C07-BF80-22AB0E72856A}" presName="childNode" presStyleLbl="node1" presStyleIdx="7" presStyleCnt="12">
        <dgm:presLayoutVars>
          <dgm:bulletEnabled val="1"/>
        </dgm:presLayoutVars>
      </dgm:prSet>
      <dgm:spPr/>
    </dgm:pt>
    <dgm:pt modelId="{17DC0053-E300-48D0-ACFE-F8F75C648890}" type="pres">
      <dgm:prSet presAssocID="{33C6CC54-C874-4C07-BF80-22AB0E72856A}" presName="aSpace2" presStyleCnt="0"/>
      <dgm:spPr/>
    </dgm:pt>
    <dgm:pt modelId="{9DFD5C5A-8080-4674-9444-254484283B9F}" type="pres">
      <dgm:prSet presAssocID="{7B5F83AE-14BA-47D0-BAFB-5FF661B9B14A}" presName="childNode" presStyleLbl="node1" presStyleIdx="8" presStyleCnt="12">
        <dgm:presLayoutVars>
          <dgm:bulletEnabled val="1"/>
        </dgm:presLayoutVars>
      </dgm:prSet>
      <dgm:spPr/>
    </dgm:pt>
    <dgm:pt modelId="{F36819B4-3A10-4990-B4CB-0BF8745E2741}" type="pres">
      <dgm:prSet presAssocID="{2991AD9D-9324-4E78-93B1-16D0832EB431}" presName="aSpace" presStyleCnt="0"/>
      <dgm:spPr/>
    </dgm:pt>
    <dgm:pt modelId="{180A6ABB-E6B8-42F2-A97A-241C91E52D9A}" type="pres">
      <dgm:prSet presAssocID="{BC4A5D39-C9D0-4824-87E7-FF46EDEE5B0A}" presName="compNode" presStyleCnt="0"/>
      <dgm:spPr/>
    </dgm:pt>
    <dgm:pt modelId="{A556595D-F616-45D6-B239-189596DC800E}" type="pres">
      <dgm:prSet presAssocID="{BC4A5D39-C9D0-4824-87E7-FF46EDEE5B0A}" presName="aNode" presStyleLbl="bgShp" presStyleIdx="3" presStyleCnt="4"/>
      <dgm:spPr/>
    </dgm:pt>
    <dgm:pt modelId="{7A53ABC7-E0B8-44F5-8F7D-2A9546908DCB}" type="pres">
      <dgm:prSet presAssocID="{BC4A5D39-C9D0-4824-87E7-FF46EDEE5B0A}" presName="textNode" presStyleLbl="bgShp" presStyleIdx="3" presStyleCnt="4"/>
      <dgm:spPr/>
    </dgm:pt>
    <dgm:pt modelId="{BFE65A18-29C7-45E6-8E37-C882E526B30C}" type="pres">
      <dgm:prSet presAssocID="{BC4A5D39-C9D0-4824-87E7-FF46EDEE5B0A}" presName="compChildNode" presStyleCnt="0"/>
      <dgm:spPr/>
    </dgm:pt>
    <dgm:pt modelId="{D8D0EDD0-D548-4756-9416-59E93AD210F2}" type="pres">
      <dgm:prSet presAssocID="{BC4A5D39-C9D0-4824-87E7-FF46EDEE5B0A}" presName="theInnerList" presStyleCnt="0"/>
      <dgm:spPr/>
    </dgm:pt>
    <dgm:pt modelId="{366F5536-0C41-4154-9CDD-995CFE8E2801}" type="pres">
      <dgm:prSet presAssocID="{379D10EA-6322-40B0-B93D-374030FB3824}" presName="childNode" presStyleLbl="node1" presStyleIdx="9" presStyleCnt="12">
        <dgm:presLayoutVars>
          <dgm:bulletEnabled val="1"/>
        </dgm:presLayoutVars>
      </dgm:prSet>
      <dgm:spPr/>
    </dgm:pt>
    <dgm:pt modelId="{E02B711B-E553-44BA-A3EC-616A10CB9ADE}" type="pres">
      <dgm:prSet presAssocID="{379D10EA-6322-40B0-B93D-374030FB3824}" presName="aSpace2" presStyleCnt="0"/>
      <dgm:spPr/>
    </dgm:pt>
    <dgm:pt modelId="{423EBC2F-A6AC-4710-9174-40B54CE521CC}" type="pres">
      <dgm:prSet presAssocID="{ED8FB206-BFBA-41BE-9B06-67AD97571B4C}" presName="childNode" presStyleLbl="node1" presStyleIdx="10" presStyleCnt="12">
        <dgm:presLayoutVars>
          <dgm:bulletEnabled val="1"/>
        </dgm:presLayoutVars>
      </dgm:prSet>
      <dgm:spPr/>
    </dgm:pt>
    <dgm:pt modelId="{2E1B48C5-4B2E-4036-BE7F-204E556B6557}" type="pres">
      <dgm:prSet presAssocID="{ED8FB206-BFBA-41BE-9B06-67AD97571B4C}" presName="aSpace2" presStyleCnt="0"/>
      <dgm:spPr/>
    </dgm:pt>
    <dgm:pt modelId="{7E83F022-C5F7-4D3C-B65D-F565CA05EACF}" type="pres">
      <dgm:prSet presAssocID="{F5406D06-837E-483B-B60C-B605E583596C}" presName="childNode" presStyleLbl="node1" presStyleIdx="11" presStyleCnt="12">
        <dgm:presLayoutVars>
          <dgm:bulletEnabled val="1"/>
        </dgm:presLayoutVars>
      </dgm:prSet>
      <dgm:spPr/>
    </dgm:pt>
  </dgm:ptLst>
  <dgm:cxnLst>
    <dgm:cxn modelId="{0910E0AB-2E05-4415-B7A4-947AA88304FB}" type="presOf" srcId="{2991AD9D-9324-4E78-93B1-16D0832EB431}" destId="{2091F143-CA8C-403C-955D-9AC61A59E855}" srcOrd="1" destOrd="0" presId="urn:microsoft.com/office/officeart/2005/8/layout/lProcess2"/>
    <dgm:cxn modelId="{9F867EDC-A624-478C-A5BE-71456188575F}" srcId="{2991AD9D-9324-4E78-93B1-16D0832EB431}" destId="{33C6CC54-C874-4C07-BF80-22AB0E72856A}" srcOrd="1" destOrd="0" parTransId="{9C21939F-E5F4-49D8-B5CA-31C025889433}" sibTransId="{A0801BD4-0C71-4393-BC21-E3F9D269A353}"/>
    <dgm:cxn modelId="{9E11F543-3B56-4C53-AE21-89FC2F48139B}" type="presOf" srcId="{8FA3273A-50C6-422F-A895-A57C21769C5A}" destId="{7D285CA3-EC71-4A51-80E9-70E3BDA8B502}" srcOrd="0" destOrd="0" presId="urn:microsoft.com/office/officeart/2005/8/layout/lProcess2"/>
    <dgm:cxn modelId="{00C97962-2258-4FF9-BEE8-A31BBFA1A5DE}" type="presOf" srcId="{6D45084B-FA49-43D7-AD71-1468BDEFD3E3}" destId="{DE63DC5A-B5F8-4DB9-8827-10EB78C19C27}" srcOrd="0" destOrd="0" presId="urn:microsoft.com/office/officeart/2005/8/layout/lProcess2"/>
    <dgm:cxn modelId="{1FED4861-3E78-418A-8D47-34423D2EB99A}" srcId="{8FA3273A-50C6-422F-A895-A57C21769C5A}" destId="{737BCC59-A251-4D06-8CB1-B78AFF1A9AB4}" srcOrd="2" destOrd="0" parTransId="{89EC3B43-534D-45B1-8A7C-0B1F83891A42}" sibTransId="{A5C06F80-EF86-491A-B516-F1006FCAFECC}"/>
    <dgm:cxn modelId="{680A913C-D2F9-4EAF-A030-1AF5DF4E2ACC}" srcId="{F693DD26-8A78-49BA-8708-865F6F689F3F}" destId="{6D45084B-FA49-43D7-AD71-1468BDEFD3E3}" srcOrd="1" destOrd="0" parTransId="{18770616-F223-433C-A785-8FCD71B50683}" sibTransId="{E47CFF56-9355-4206-A6B3-D4DD36023344}"/>
    <dgm:cxn modelId="{E9DE4A91-250B-44EA-8EB7-9B4167A3ED0B}" srcId="{904FA26D-2778-4F46-B9F3-CABFF6F76C57}" destId="{BC4A5D39-C9D0-4824-87E7-FF46EDEE5B0A}" srcOrd="3" destOrd="0" parTransId="{1655B5FC-3237-44D3-A6F2-E623CEB59BAE}" sibTransId="{11D46BAA-FA6B-4AD9-AF16-992BA10ECBFE}"/>
    <dgm:cxn modelId="{A7E7E373-1DCF-46F3-9622-F36C26C442E2}" type="presOf" srcId="{DD2E875B-C550-476F-8D29-A5B42AB938A2}" destId="{BD6445FB-0307-49E5-86CD-51E63EBE43AF}" srcOrd="0" destOrd="0" presId="urn:microsoft.com/office/officeart/2005/8/layout/lProcess2"/>
    <dgm:cxn modelId="{9B579256-DC1C-46B6-8400-0FCF6ECFC157}" type="presOf" srcId="{ED8FB206-BFBA-41BE-9B06-67AD97571B4C}" destId="{423EBC2F-A6AC-4710-9174-40B54CE521CC}" srcOrd="0" destOrd="0" presId="urn:microsoft.com/office/officeart/2005/8/layout/lProcess2"/>
    <dgm:cxn modelId="{24D30342-622A-4900-891C-AEF66B671B15}" type="presOf" srcId="{5329E3F8-2BCB-4562-9A61-7A3741868B67}" destId="{8D7908D5-AE6F-4F22-9ACC-74A6AE3A70FA}" srcOrd="0" destOrd="0" presId="urn:microsoft.com/office/officeart/2005/8/layout/lProcess2"/>
    <dgm:cxn modelId="{258EBEFA-EAD3-49C4-8CC4-E043CA96B8EB}" type="presOf" srcId="{7B5F83AE-14BA-47D0-BAFB-5FF661B9B14A}" destId="{9DFD5C5A-8080-4674-9444-254484283B9F}" srcOrd="0" destOrd="0" presId="urn:microsoft.com/office/officeart/2005/8/layout/lProcess2"/>
    <dgm:cxn modelId="{A2A7B236-0737-4934-93AD-C7692B8D8060}" srcId="{2991AD9D-9324-4E78-93B1-16D0832EB431}" destId="{CED0F0FB-9B9A-4B82-A711-D6B087E82E98}" srcOrd="0" destOrd="0" parTransId="{19C0C484-D2F9-4DF1-98A3-69B0F02D4F3F}" sibTransId="{9CEA725D-4999-4D18-8B85-5EAE973F3A21}"/>
    <dgm:cxn modelId="{368B09CB-70FB-4037-A86E-572761C968A4}" srcId="{BC4A5D39-C9D0-4824-87E7-FF46EDEE5B0A}" destId="{ED8FB206-BFBA-41BE-9B06-67AD97571B4C}" srcOrd="1" destOrd="0" parTransId="{6BBE0082-75FB-42F0-8802-87A1C7FB46A6}" sibTransId="{981A8B1A-B3E4-4725-904B-DA8BE6915B40}"/>
    <dgm:cxn modelId="{06707C47-11EF-4D7E-8C11-999BA2EFE873}" type="presOf" srcId="{8FA3273A-50C6-422F-A895-A57C21769C5A}" destId="{2D6631A7-E777-413F-8515-6784A8697937}" srcOrd="1" destOrd="0" presId="urn:microsoft.com/office/officeart/2005/8/layout/lProcess2"/>
    <dgm:cxn modelId="{CAF65BCE-C0D2-4FF7-AA02-8CEE3B616836}" srcId="{F693DD26-8A78-49BA-8708-865F6F689F3F}" destId="{5329E3F8-2BCB-4562-9A61-7A3741868B67}" srcOrd="2" destOrd="0" parTransId="{0E9C72C5-EAD1-482D-9FC1-A6E91618AA81}" sibTransId="{6AE5CC78-385E-4A4E-8E3A-BDE952B4F05F}"/>
    <dgm:cxn modelId="{F3629CA1-DD34-4CFD-99BA-3A33590CC19C}" type="presOf" srcId="{DB6C1B8E-1924-4343-BB5F-6AF6F6F58F77}" destId="{6389E116-FE5F-4A77-878A-7C4A80B1CD11}" srcOrd="0" destOrd="0" presId="urn:microsoft.com/office/officeart/2005/8/layout/lProcess2"/>
    <dgm:cxn modelId="{8B693378-B815-4AEA-86C7-C0A37317E379}" srcId="{BC4A5D39-C9D0-4824-87E7-FF46EDEE5B0A}" destId="{379D10EA-6322-40B0-B93D-374030FB3824}" srcOrd="0" destOrd="0" parTransId="{23EF8656-F661-4842-AFE0-61D4C0E70DB6}" sibTransId="{63DDCCAC-F70F-4C97-9072-91A158A4A426}"/>
    <dgm:cxn modelId="{994001D1-2C58-41A4-AA4E-F5AA9EDF2C2E}" srcId="{8FA3273A-50C6-422F-A895-A57C21769C5A}" destId="{97474A9C-DEBD-4F9E-B90E-37224A57B36B}" srcOrd="1" destOrd="0" parTransId="{458B79E4-7BFA-4C7A-9AB5-5EDBE6A10028}" sibTransId="{93C146C2-84D9-43C1-AEC5-31D85FBC3923}"/>
    <dgm:cxn modelId="{5847C02A-75DD-4001-99E1-64C3AB05DEFF}" type="presOf" srcId="{2991AD9D-9324-4E78-93B1-16D0832EB431}" destId="{FB89764B-5DF4-4DDE-A666-0993CC209402}" srcOrd="0" destOrd="0" presId="urn:microsoft.com/office/officeart/2005/8/layout/lProcess2"/>
    <dgm:cxn modelId="{5EA13A5A-1F72-4A55-8B6B-FF70B013B0BF}" srcId="{904FA26D-2778-4F46-B9F3-CABFF6F76C57}" destId="{8FA3273A-50C6-422F-A895-A57C21769C5A}" srcOrd="1" destOrd="0" parTransId="{06D4344C-B467-41C8-8BCB-9E9727303CBF}" sibTransId="{A979021A-B567-4746-9DB7-D7FA3B5BA071}"/>
    <dgm:cxn modelId="{FCE8CB33-57C0-4EF3-83CC-7791B9372C43}" srcId="{BC4A5D39-C9D0-4824-87E7-FF46EDEE5B0A}" destId="{F5406D06-837E-483B-B60C-B605E583596C}" srcOrd="2" destOrd="0" parTransId="{9E03A0C5-FFB7-4941-B827-D0CAD2979FCC}" sibTransId="{514D3ECC-965B-4E2E-8AD6-8AC23DD4BF96}"/>
    <dgm:cxn modelId="{C7960420-2CE7-43A0-886A-D1DA90CC0EBE}" type="presOf" srcId="{737BCC59-A251-4D06-8CB1-B78AFF1A9AB4}" destId="{43941533-8960-48B2-AAA0-7494BA0D3FF3}" srcOrd="0" destOrd="0" presId="urn:microsoft.com/office/officeart/2005/8/layout/lProcess2"/>
    <dgm:cxn modelId="{C05B85EE-28DD-4588-9DE5-1CEE83212076}" type="presOf" srcId="{33C6CC54-C874-4C07-BF80-22AB0E72856A}" destId="{00B64730-918E-4169-AED2-CC8B9F7D6BAE}" srcOrd="0" destOrd="0" presId="urn:microsoft.com/office/officeart/2005/8/layout/lProcess2"/>
    <dgm:cxn modelId="{30D59928-447C-40C6-9917-69A113E3EE46}" type="presOf" srcId="{CED0F0FB-9B9A-4B82-A711-D6B087E82E98}" destId="{62383C5D-D2D6-4227-8757-29224A885028}" srcOrd="0" destOrd="0" presId="urn:microsoft.com/office/officeart/2005/8/layout/lProcess2"/>
    <dgm:cxn modelId="{0039C471-61B1-4389-94BA-5ACE9E304BB2}" srcId="{F693DD26-8A78-49BA-8708-865F6F689F3F}" destId="{DD2E875B-C550-476F-8D29-A5B42AB938A2}" srcOrd="0" destOrd="0" parTransId="{5AED95ED-7C95-40B8-998B-B6644EE94713}" sibTransId="{F42A96FB-7895-4196-8225-0384D1BBFE22}"/>
    <dgm:cxn modelId="{C89E14C3-69E1-4CAB-B14A-94D19B4C0E29}" type="presOf" srcId="{904FA26D-2778-4F46-B9F3-CABFF6F76C57}" destId="{A54752B5-178D-41E9-AEA4-F6E876747792}" srcOrd="0" destOrd="0" presId="urn:microsoft.com/office/officeart/2005/8/layout/lProcess2"/>
    <dgm:cxn modelId="{8D358708-1F7F-444A-861C-076E5594D89B}" type="presOf" srcId="{BC4A5D39-C9D0-4824-87E7-FF46EDEE5B0A}" destId="{7A53ABC7-E0B8-44F5-8F7D-2A9546908DCB}" srcOrd="1" destOrd="0" presId="urn:microsoft.com/office/officeart/2005/8/layout/lProcess2"/>
    <dgm:cxn modelId="{BC9772FF-D195-4991-A805-7D91F697C014}" type="presOf" srcId="{F693DD26-8A78-49BA-8708-865F6F689F3F}" destId="{CE657A50-1284-4D0C-A6BB-FF7996A49D5D}" srcOrd="1" destOrd="0" presId="urn:microsoft.com/office/officeart/2005/8/layout/lProcess2"/>
    <dgm:cxn modelId="{6908BABC-9B4E-4CB0-9E06-766FC7E84BF0}" type="presOf" srcId="{F5406D06-837E-483B-B60C-B605E583596C}" destId="{7E83F022-C5F7-4D3C-B65D-F565CA05EACF}" srcOrd="0" destOrd="0" presId="urn:microsoft.com/office/officeart/2005/8/layout/lProcess2"/>
    <dgm:cxn modelId="{92325510-8367-4F2B-A3F4-9F662A6ACB48}" srcId="{904FA26D-2778-4F46-B9F3-CABFF6F76C57}" destId="{F693DD26-8A78-49BA-8708-865F6F689F3F}" srcOrd="0" destOrd="0" parTransId="{6F814D21-6B18-4570-A71B-03976C4BB3AD}" sibTransId="{FAD4F8DB-7261-4294-8FD6-3243A6234CEF}"/>
    <dgm:cxn modelId="{213BF530-A19A-4D07-8CAF-06FF8F6E5C3E}" srcId="{904FA26D-2778-4F46-B9F3-CABFF6F76C57}" destId="{2991AD9D-9324-4E78-93B1-16D0832EB431}" srcOrd="2" destOrd="0" parTransId="{2B397519-0F64-4ABD-B317-8C21F8538843}" sibTransId="{08D5EBD7-A38B-4A98-A58D-3813C264F1E9}"/>
    <dgm:cxn modelId="{BA18D21E-00D2-4482-BCE5-30D88CAEB79C}" srcId="{8FA3273A-50C6-422F-A895-A57C21769C5A}" destId="{DB6C1B8E-1924-4343-BB5F-6AF6F6F58F77}" srcOrd="0" destOrd="0" parTransId="{368347BC-C695-446F-A1F9-A3611F9C9FA7}" sibTransId="{8254459D-2CE3-4055-8A8E-39D986483681}"/>
    <dgm:cxn modelId="{374F3938-89CA-44AF-9F30-5B863F21082F}" type="presOf" srcId="{97474A9C-DEBD-4F9E-B90E-37224A57B36B}" destId="{E09CBD77-481F-4967-87AE-A979AA41E37D}" srcOrd="0" destOrd="0" presId="urn:microsoft.com/office/officeart/2005/8/layout/lProcess2"/>
    <dgm:cxn modelId="{A59495B1-D5CD-4FAB-9D91-4EEF4306F39A}" type="presOf" srcId="{379D10EA-6322-40B0-B93D-374030FB3824}" destId="{366F5536-0C41-4154-9CDD-995CFE8E2801}" srcOrd="0" destOrd="0" presId="urn:microsoft.com/office/officeart/2005/8/layout/lProcess2"/>
    <dgm:cxn modelId="{11C6B61E-339D-4EC7-904E-5DFB343BBBC0}" srcId="{2991AD9D-9324-4E78-93B1-16D0832EB431}" destId="{7B5F83AE-14BA-47D0-BAFB-5FF661B9B14A}" srcOrd="2" destOrd="0" parTransId="{B0B9E1CA-2D92-48C3-B4A9-4CC7A7267488}" sibTransId="{07DABF9F-20F9-4470-978C-A36E38AE4CF1}"/>
    <dgm:cxn modelId="{4FE7C4F4-3BDF-4E32-9872-E09DB16DCAFC}" type="presOf" srcId="{BC4A5D39-C9D0-4824-87E7-FF46EDEE5B0A}" destId="{A556595D-F616-45D6-B239-189596DC800E}" srcOrd="0" destOrd="0" presId="urn:microsoft.com/office/officeart/2005/8/layout/lProcess2"/>
    <dgm:cxn modelId="{EC0344BF-97CF-418E-866F-A2119B4F2C5A}" type="presOf" srcId="{F693DD26-8A78-49BA-8708-865F6F689F3F}" destId="{37CF534A-FDFC-4B48-BC3D-9711BAB59BC0}" srcOrd="0" destOrd="0" presId="urn:microsoft.com/office/officeart/2005/8/layout/lProcess2"/>
    <dgm:cxn modelId="{13905190-CAF0-469C-9E25-7AF1940FDC48}" type="presParOf" srcId="{A54752B5-178D-41E9-AEA4-F6E876747792}" destId="{F83C4703-C2A2-4BDD-A3E2-67D603161D13}" srcOrd="0" destOrd="0" presId="urn:microsoft.com/office/officeart/2005/8/layout/lProcess2"/>
    <dgm:cxn modelId="{A08C890B-B860-4822-9CAA-A83E0F0CF761}" type="presParOf" srcId="{F83C4703-C2A2-4BDD-A3E2-67D603161D13}" destId="{37CF534A-FDFC-4B48-BC3D-9711BAB59BC0}" srcOrd="0" destOrd="0" presId="urn:microsoft.com/office/officeart/2005/8/layout/lProcess2"/>
    <dgm:cxn modelId="{5A042284-7D37-4601-939D-6DC03F61E4AA}" type="presParOf" srcId="{F83C4703-C2A2-4BDD-A3E2-67D603161D13}" destId="{CE657A50-1284-4D0C-A6BB-FF7996A49D5D}" srcOrd="1" destOrd="0" presId="urn:microsoft.com/office/officeart/2005/8/layout/lProcess2"/>
    <dgm:cxn modelId="{2DC51390-99C5-417E-8B8D-B499579D74CE}" type="presParOf" srcId="{F83C4703-C2A2-4BDD-A3E2-67D603161D13}" destId="{4BDA2744-BD25-4838-8F29-679708B7EC22}" srcOrd="2" destOrd="0" presId="urn:microsoft.com/office/officeart/2005/8/layout/lProcess2"/>
    <dgm:cxn modelId="{14147FA2-F9E6-4FEB-91AA-EA24448C0406}" type="presParOf" srcId="{4BDA2744-BD25-4838-8F29-679708B7EC22}" destId="{D0FB9DDC-DC5B-4F98-8BEA-E150868E3EC7}" srcOrd="0" destOrd="0" presId="urn:microsoft.com/office/officeart/2005/8/layout/lProcess2"/>
    <dgm:cxn modelId="{7E6E7D20-97FA-4E1E-9CAA-B6454D53B95C}" type="presParOf" srcId="{D0FB9DDC-DC5B-4F98-8BEA-E150868E3EC7}" destId="{BD6445FB-0307-49E5-86CD-51E63EBE43AF}" srcOrd="0" destOrd="0" presId="urn:microsoft.com/office/officeart/2005/8/layout/lProcess2"/>
    <dgm:cxn modelId="{F31E3B02-CE79-4C0C-8AAB-4656A87AE48B}" type="presParOf" srcId="{D0FB9DDC-DC5B-4F98-8BEA-E150868E3EC7}" destId="{E8C7A924-EC93-4EAC-803F-2C77C0CF7CD5}" srcOrd="1" destOrd="0" presId="urn:microsoft.com/office/officeart/2005/8/layout/lProcess2"/>
    <dgm:cxn modelId="{01EF24D7-D9F4-4BA4-AB15-C09B73112452}" type="presParOf" srcId="{D0FB9DDC-DC5B-4F98-8BEA-E150868E3EC7}" destId="{DE63DC5A-B5F8-4DB9-8827-10EB78C19C27}" srcOrd="2" destOrd="0" presId="urn:microsoft.com/office/officeart/2005/8/layout/lProcess2"/>
    <dgm:cxn modelId="{E2D7B205-7FDF-45F0-A99F-DB4A24A5C69E}" type="presParOf" srcId="{D0FB9DDC-DC5B-4F98-8BEA-E150868E3EC7}" destId="{73F31784-8108-4061-8678-818443D13BB8}" srcOrd="3" destOrd="0" presId="urn:microsoft.com/office/officeart/2005/8/layout/lProcess2"/>
    <dgm:cxn modelId="{9ED6B6A2-0EE5-4FFE-B4C2-541715372712}" type="presParOf" srcId="{D0FB9DDC-DC5B-4F98-8BEA-E150868E3EC7}" destId="{8D7908D5-AE6F-4F22-9ACC-74A6AE3A70FA}" srcOrd="4" destOrd="0" presId="urn:microsoft.com/office/officeart/2005/8/layout/lProcess2"/>
    <dgm:cxn modelId="{548928E0-895C-4191-A4E4-B36676FFDE53}" type="presParOf" srcId="{A54752B5-178D-41E9-AEA4-F6E876747792}" destId="{9BAF33CA-0FC2-4A3C-82A4-FE542ADBB1FE}" srcOrd="1" destOrd="0" presId="urn:microsoft.com/office/officeart/2005/8/layout/lProcess2"/>
    <dgm:cxn modelId="{E6167BF0-8782-4FBF-9832-80C431E30A15}" type="presParOf" srcId="{A54752B5-178D-41E9-AEA4-F6E876747792}" destId="{759C2CB6-C690-4C47-BFCE-59CC98C91860}" srcOrd="2" destOrd="0" presId="urn:microsoft.com/office/officeart/2005/8/layout/lProcess2"/>
    <dgm:cxn modelId="{D553C33E-F1C9-4A14-9326-7D5E4F8F1343}" type="presParOf" srcId="{759C2CB6-C690-4C47-BFCE-59CC98C91860}" destId="{7D285CA3-EC71-4A51-80E9-70E3BDA8B502}" srcOrd="0" destOrd="0" presId="urn:microsoft.com/office/officeart/2005/8/layout/lProcess2"/>
    <dgm:cxn modelId="{AE9FED5E-406F-44DE-9FA1-7421810BF3E8}" type="presParOf" srcId="{759C2CB6-C690-4C47-BFCE-59CC98C91860}" destId="{2D6631A7-E777-413F-8515-6784A8697937}" srcOrd="1" destOrd="0" presId="urn:microsoft.com/office/officeart/2005/8/layout/lProcess2"/>
    <dgm:cxn modelId="{C4A15F9F-DD46-4D75-8675-80D135A8418A}" type="presParOf" srcId="{759C2CB6-C690-4C47-BFCE-59CC98C91860}" destId="{8949CBC1-C7A0-4EA9-8068-E1F231FD2380}" srcOrd="2" destOrd="0" presId="urn:microsoft.com/office/officeart/2005/8/layout/lProcess2"/>
    <dgm:cxn modelId="{C653C7B3-0645-4358-B543-6619530588A8}" type="presParOf" srcId="{8949CBC1-C7A0-4EA9-8068-E1F231FD2380}" destId="{54A2966D-2785-4EFA-BE2F-4AA252877573}" srcOrd="0" destOrd="0" presId="urn:microsoft.com/office/officeart/2005/8/layout/lProcess2"/>
    <dgm:cxn modelId="{302B6F18-501B-4C87-9C43-471BEE77BB06}" type="presParOf" srcId="{54A2966D-2785-4EFA-BE2F-4AA252877573}" destId="{6389E116-FE5F-4A77-878A-7C4A80B1CD11}" srcOrd="0" destOrd="0" presId="urn:microsoft.com/office/officeart/2005/8/layout/lProcess2"/>
    <dgm:cxn modelId="{C2DC701F-CFB7-4442-B9D5-68379C4D2659}" type="presParOf" srcId="{54A2966D-2785-4EFA-BE2F-4AA252877573}" destId="{2B593FC8-0FA1-4995-93DB-F219AE627954}" srcOrd="1" destOrd="0" presId="urn:microsoft.com/office/officeart/2005/8/layout/lProcess2"/>
    <dgm:cxn modelId="{D69DFB2D-B266-4312-AEE5-49D2BF9FC957}" type="presParOf" srcId="{54A2966D-2785-4EFA-BE2F-4AA252877573}" destId="{E09CBD77-481F-4967-87AE-A979AA41E37D}" srcOrd="2" destOrd="0" presId="urn:microsoft.com/office/officeart/2005/8/layout/lProcess2"/>
    <dgm:cxn modelId="{A4126468-F6A6-4249-9C1A-A9BCA7BAACD9}" type="presParOf" srcId="{54A2966D-2785-4EFA-BE2F-4AA252877573}" destId="{33EA33E3-E756-435C-97ED-C883F53EA6D2}" srcOrd="3" destOrd="0" presId="urn:microsoft.com/office/officeart/2005/8/layout/lProcess2"/>
    <dgm:cxn modelId="{0E53D7D8-B3FF-422C-999F-CA394D904972}" type="presParOf" srcId="{54A2966D-2785-4EFA-BE2F-4AA252877573}" destId="{43941533-8960-48B2-AAA0-7494BA0D3FF3}" srcOrd="4" destOrd="0" presId="urn:microsoft.com/office/officeart/2005/8/layout/lProcess2"/>
    <dgm:cxn modelId="{67FC1395-9E0B-4602-BE7C-9C56D9AEFF63}" type="presParOf" srcId="{A54752B5-178D-41E9-AEA4-F6E876747792}" destId="{6665CFF2-4B31-431C-A328-D54B53E4F7BD}" srcOrd="3" destOrd="0" presId="urn:microsoft.com/office/officeart/2005/8/layout/lProcess2"/>
    <dgm:cxn modelId="{386AD76D-83C4-48EF-8B09-6D7800F52431}" type="presParOf" srcId="{A54752B5-178D-41E9-AEA4-F6E876747792}" destId="{55142583-A3CA-4F5F-B8ED-E0CA77A17B5B}" srcOrd="4" destOrd="0" presId="urn:microsoft.com/office/officeart/2005/8/layout/lProcess2"/>
    <dgm:cxn modelId="{41486DC1-82C8-4F0A-99B5-4B0951F00BB1}" type="presParOf" srcId="{55142583-A3CA-4F5F-B8ED-E0CA77A17B5B}" destId="{FB89764B-5DF4-4DDE-A666-0993CC209402}" srcOrd="0" destOrd="0" presId="urn:microsoft.com/office/officeart/2005/8/layout/lProcess2"/>
    <dgm:cxn modelId="{72428887-C3CC-4AF1-BE73-222B5B6A660D}" type="presParOf" srcId="{55142583-A3CA-4F5F-B8ED-E0CA77A17B5B}" destId="{2091F143-CA8C-403C-955D-9AC61A59E855}" srcOrd="1" destOrd="0" presId="urn:microsoft.com/office/officeart/2005/8/layout/lProcess2"/>
    <dgm:cxn modelId="{413367B5-D4E9-4DB4-B808-B57F30C5FC42}" type="presParOf" srcId="{55142583-A3CA-4F5F-B8ED-E0CA77A17B5B}" destId="{06EA9ED4-8298-4E7A-A314-0EE04D78B147}" srcOrd="2" destOrd="0" presId="urn:microsoft.com/office/officeart/2005/8/layout/lProcess2"/>
    <dgm:cxn modelId="{50C372CE-7972-4708-83B3-423DEF5685BB}" type="presParOf" srcId="{06EA9ED4-8298-4E7A-A314-0EE04D78B147}" destId="{786E69AB-D828-4C3A-B80F-A7970C31EBEB}" srcOrd="0" destOrd="0" presId="urn:microsoft.com/office/officeart/2005/8/layout/lProcess2"/>
    <dgm:cxn modelId="{2C44A47D-CD4D-43A1-A746-B7EC99BA22F8}" type="presParOf" srcId="{786E69AB-D828-4C3A-B80F-A7970C31EBEB}" destId="{62383C5D-D2D6-4227-8757-29224A885028}" srcOrd="0" destOrd="0" presId="urn:microsoft.com/office/officeart/2005/8/layout/lProcess2"/>
    <dgm:cxn modelId="{B89B55D9-E677-43E5-9CF5-D3E6C05B00C0}" type="presParOf" srcId="{786E69AB-D828-4C3A-B80F-A7970C31EBEB}" destId="{71465581-0400-4561-B34E-0301281E8D2F}" srcOrd="1" destOrd="0" presId="urn:microsoft.com/office/officeart/2005/8/layout/lProcess2"/>
    <dgm:cxn modelId="{73EB6A50-44DE-47C0-98A6-EC9F790DE89F}" type="presParOf" srcId="{786E69AB-D828-4C3A-B80F-A7970C31EBEB}" destId="{00B64730-918E-4169-AED2-CC8B9F7D6BAE}" srcOrd="2" destOrd="0" presId="urn:microsoft.com/office/officeart/2005/8/layout/lProcess2"/>
    <dgm:cxn modelId="{FF05735D-300F-4A34-ADDF-3E34AD9E60F0}" type="presParOf" srcId="{786E69AB-D828-4C3A-B80F-A7970C31EBEB}" destId="{17DC0053-E300-48D0-ACFE-F8F75C648890}" srcOrd="3" destOrd="0" presId="urn:microsoft.com/office/officeart/2005/8/layout/lProcess2"/>
    <dgm:cxn modelId="{5104F2AC-F949-42ED-BA9B-5A6BDA292B3B}" type="presParOf" srcId="{786E69AB-D828-4C3A-B80F-A7970C31EBEB}" destId="{9DFD5C5A-8080-4674-9444-254484283B9F}" srcOrd="4" destOrd="0" presId="urn:microsoft.com/office/officeart/2005/8/layout/lProcess2"/>
    <dgm:cxn modelId="{F701C0CA-E1E7-46F4-8C31-F12FC54533AE}" type="presParOf" srcId="{A54752B5-178D-41E9-AEA4-F6E876747792}" destId="{F36819B4-3A10-4990-B4CB-0BF8745E2741}" srcOrd="5" destOrd="0" presId="urn:microsoft.com/office/officeart/2005/8/layout/lProcess2"/>
    <dgm:cxn modelId="{B209C903-2756-4891-9AB5-90D2A89B9DF1}" type="presParOf" srcId="{A54752B5-178D-41E9-AEA4-F6E876747792}" destId="{180A6ABB-E6B8-42F2-A97A-241C91E52D9A}" srcOrd="6" destOrd="0" presId="urn:microsoft.com/office/officeart/2005/8/layout/lProcess2"/>
    <dgm:cxn modelId="{949F27F1-3F47-43D1-BBCF-4227833A4393}" type="presParOf" srcId="{180A6ABB-E6B8-42F2-A97A-241C91E52D9A}" destId="{A556595D-F616-45D6-B239-189596DC800E}" srcOrd="0" destOrd="0" presId="urn:microsoft.com/office/officeart/2005/8/layout/lProcess2"/>
    <dgm:cxn modelId="{26929FED-86D7-4272-A8BF-1A106E1546E1}" type="presParOf" srcId="{180A6ABB-E6B8-42F2-A97A-241C91E52D9A}" destId="{7A53ABC7-E0B8-44F5-8F7D-2A9546908DCB}" srcOrd="1" destOrd="0" presId="urn:microsoft.com/office/officeart/2005/8/layout/lProcess2"/>
    <dgm:cxn modelId="{08CEBDFC-DE42-4F84-9D97-37D740AD4153}" type="presParOf" srcId="{180A6ABB-E6B8-42F2-A97A-241C91E52D9A}" destId="{BFE65A18-29C7-45E6-8E37-C882E526B30C}" srcOrd="2" destOrd="0" presId="urn:microsoft.com/office/officeart/2005/8/layout/lProcess2"/>
    <dgm:cxn modelId="{CD893A50-8185-4914-988B-19C66348E21A}" type="presParOf" srcId="{BFE65A18-29C7-45E6-8E37-C882E526B30C}" destId="{D8D0EDD0-D548-4756-9416-59E93AD210F2}" srcOrd="0" destOrd="0" presId="urn:microsoft.com/office/officeart/2005/8/layout/lProcess2"/>
    <dgm:cxn modelId="{579B24E2-794F-4951-AEE6-9774F50B04A1}" type="presParOf" srcId="{D8D0EDD0-D548-4756-9416-59E93AD210F2}" destId="{366F5536-0C41-4154-9CDD-995CFE8E2801}" srcOrd="0" destOrd="0" presId="urn:microsoft.com/office/officeart/2005/8/layout/lProcess2"/>
    <dgm:cxn modelId="{3A9931B1-E885-49A1-BEB1-3FB3CE1B7109}" type="presParOf" srcId="{D8D0EDD0-D548-4756-9416-59E93AD210F2}" destId="{E02B711B-E553-44BA-A3EC-616A10CB9ADE}" srcOrd="1" destOrd="0" presId="urn:microsoft.com/office/officeart/2005/8/layout/lProcess2"/>
    <dgm:cxn modelId="{F1452BB8-2F23-4621-8917-F400FFA15067}" type="presParOf" srcId="{D8D0EDD0-D548-4756-9416-59E93AD210F2}" destId="{423EBC2F-A6AC-4710-9174-40B54CE521CC}" srcOrd="2" destOrd="0" presId="urn:microsoft.com/office/officeart/2005/8/layout/lProcess2"/>
    <dgm:cxn modelId="{EC6FBFF2-EE01-4BF7-AD59-3C538C8E9556}" type="presParOf" srcId="{D8D0EDD0-D548-4756-9416-59E93AD210F2}" destId="{2E1B48C5-4B2E-4036-BE7F-204E556B6557}" srcOrd="3" destOrd="0" presId="urn:microsoft.com/office/officeart/2005/8/layout/lProcess2"/>
    <dgm:cxn modelId="{5FAED131-4F6A-4B09-B0E6-EEDC8E738CA0}" type="presParOf" srcId="{D8D0EDD0-D548-4756-9416-59E93AD210F2}" destId="{7E83F022-C5F7-4D3C-B65D-F565CA05EACF}"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80B20A9-0C38-47E3-9B57-E955A492DE1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73992D5-9A9D-4EDE-9A31-4041DBB3BFA2}">
      <dgm:prSet/>
      <dgm:spPr/>
      <dgm:t>
        <a:bodyPr/>
        <a:lstStyle/>
        <a:p>
          <a:r>
            <a:rPr lang="en-US" b="1" dirty="0"/>
            <a:t>Micro Nutrients</a:t>
          </a:r>
          <a:endParaRPr lang="en-US" dirty="0"/>
        </a:p>
      </dgm:t>
    </dgm:pt>
    <dgm:pt modelId="{8B2D1CF2-C7A2-4681-B84D-9EEC8ACAD09B}" type="parTrans" cxnId="{7EE028BA-D244-4496-B34D-DA448D93C6A9}">
      <dgm:prSet/>
      <dgm:spPr/>
      <dgm:t>
        <a:bodyPr/>
        <a:lstStyle/>
        <a:p>
          <a:endParaRPr lang="en-US"/>
        </a:p>
      </dgm:t>
    </dgm:pt>
    <dgm:pt modelId="{6E964BFB-F0D1-4250-953B-A0B6477DD303}" type="sibTrans" cxnId="{7EE028BA-D244-4496-B34D-DA448D93C6A9}">
      <dgm:prSet/>
      <dgm:spPr/>
      <dgm:t>
        <a:bodyPr/>
        <a:lstStyle/>
        <a:p>
          <a:endParaRPr lang="en-US"/>
        </a:p>
      </dgm:t>
    </dgm:pt>
    <dgm:pt modelId="{7F0E7A7A-2C17-4A5E-A3A0-08EB466B2A61}">
      <dgm:prSet phldrT="[Text]"/>
      <dgm:spPr/>
      <dgm:t>
        <a:bodyPr/>
        <a:lstStyle/>
        <a:p>
          <a:r>
            <a:rPr lang="en-US" dirty="0"/>
            <a:t>Physical Para</a:t>
          </a:r>
        </a:p>
      </dgm:t>
    </dgm:pt>
    <dgm:pt modelId="{73A86A18-F4D3-4E9E-9C46-4A1998F02834}" type="parTrans" cxnId="{F1EFD10B-7336-4087-B037-5038A8FC7739}">
      <dgm:prSet/>
      <dgm:spPr/>
      <dgm:t>
        <a:bodyPr/>
        <a:lstStyle/>
        <a:p>
          <a:endParaRPr lang="en-US"/>
        </a:p>
      </dgm:t>
    </dgm:pt>
    <dgm:pt modelId="{672875F8-79E6-4E96-912A-F06A3B6773D7}" type="sibTrans" cxnId="{F1EFD10B-7336-4087-B037-5038A8FC7739}">
      <dgm:prSet/>
      <dgm:spPr/>
      <dgm:t>
        <a:bodyPr/>
        <a:lstStyle/>
        <a:p>
          <a:endParaRPr lang="en-US"/>
        </a:p>
      </dgm:t>
    </dgm:pt>
    <dgm:pt modelId="{C54B3FB1-9E99-453A-875A-FD2B6E92D888}">
      <dgm:prSet phldrT="[Text]"/>
      <dgm:spPr/>
      <dgm:t>
        <a:bodyPr/>
        <a:lstStyle/>
        <a:p>
          <a:r>
            <a:rPr lang="en-US" dirty="0"/>
            <a:t>Macro</a:t>
          </a:r>
        </a:p>
      </dgm:t>
    </dgm:pt>
    <dgm:pt modelId="{FEC0CC72-BA86-4777-B34F-F48B60203641}" type="parTrans" cxnId="{ED2B7D52-5E13-48B6-8FB1-1AA65F056787}">
      <dgm:prSet/>
      <dgm:spPr/>
      <dgm:t>
        <a:bodyPr/>
        <a:lstStyle/>
        <a:p>
          <a:endParaRPr lang="en-US"/>
        </a:p>
      </dgm:t>
    </dgm:pt>
    <dgm:pt modelId="{CD796347-56B5-4964-B4AA-246965EFCA59}" type="sibTrans" cxnId="{ED2B7D52-5E13-48B6-8FB1-1AA65F056787}">
      <dgm:prSet/>
      <dgm:spPr/>
      <dgm:t>
        <a:bodyPr/>
        <a:lstStyle/>
        <a:p>
          <a:endParaRPr lang="en-US"/>
        </a:p>
      </dgm:t>
    </dgm:pt>
    <dgm:pt modelId="{0CAF7DEA-0892-42A6-ADE5-BD4F4E45CDEC}">
      <dgm:prSet phldrT="[Text]"/>
      <dgm:spPr/>
      <dgm:t>
        <a:bodyPr/>
        <a:lstStyle/>
        <a:p>
          <a:r>
            <a:rPr lang="en-US" dirty="0"/>
            <a:t>Electrical conductivity </a:t>
          </a:r>
        </a:p>
      </dgm:t>
    </dgm:pt>
    <dgm:pt modelId="{0F9109CA-06F0-4129-B243-40EEF554EAA6}" type="parTrans" cxnId="{DC4A1B63-DACA-487C-BE77-3B7670037A6C}">
      <dgm:prSet/>
      <dgm:spPr/>
      <dgm:t>
        <a:bodyPr/>
        <a:lstStyle/>
        <a:p>
          <a:endParaRPr lang="en-US"/>
        </a:p>
      </dgm:t>
    </dgm:pt>
    <dgm:pt modelId="{A620DAF4-9132-4DBF-AAE5-4319B2BC7BE7}" type="sibTrans" cxnId="{DC4A1B63-DACA-487C-BE77-3B7670037A6C}">
      <dgm:prSet/>
      <dgm:spPr/>
      <dgm:t>
        <a:bodyPr/>
        <a:lstStyle/>
        <a:p>
          <a:endParaRPr lang="en-US"/>
        </a:p>
      </dgm:t>
    </dgm:pt>
    <dgm:pt modelId="{809AD132-015B-49E9-86E7-7BD2B34A1B25}">
      <dgm:prSet phldrT="[Text]"/>
      <dgm:spPr/>
      <dgm:t>
        <a:bodyPr/>
        <a:lstStyle/>
        <a:p>
          <a:r>
            <a:rPr lang="en-US" dirty="0"/>
            <a:t>PH</a:t>
          </a:r>
        </a:p>
      </dgm:t>
    </dgm:pt>
    <dgm:pt modelId="{A8E7EA58-1F88-4740-B3BE-CBE65F2EEA39}" type="parTrans" cxnId="{630B1F92-FF0A-42E0-AFB7-8094207C3C19}">
      <dgm:prSet/>
      <dgm:spPr/>
      <dgm:t>
        <a:bodyPr/>
        <a:lstStyle/>
        <a:p>
          <a:endParaRPr lang="en-US"/>
        </a:p>
      </dgm:t>
    </dgm:pt>
    <dgm:pt modelId="{A2199B70-A32A-4B37-88AC-78EE5BA5DE80}" type="sibTrans" cxnId="{630B1F92-FF0A-42E0-AFB7-8094207C3C19}">
      <dgm:prSet/>
      <dgm:spPr/>
      <dgm:t>
        <a:bodyPr/>
        <a:lstStyle/>
        <a:p>
          <a:endParaRPr lang="en-US"/>
        </a:p>
      </dgm:t>
    </dgm:pt>
    <dgm:pt modelId="{7E93BFC4-3B13-495B-8504-518433ECC545}">
      <dgm:prSet phldrT="[Text]"/>
      <dgm:spPr/>
      <dgm:t>
        <a:bodyPr/>
        <a:lstStyle/>
        <a:p>
          <a:r>
            <a:rPr lang="en-US" dirty="0"/>
            <a:t>Organic Carbon</a:t>
          </a:r>
        </a:p>
      </dgm:t>
    </dgm:pt>
    <dgm:pt modelId="{1FB01EA2-FFE3-4B06-8635-84BBDF005985}" type="parTrans" cxnId="{06DE6453-1B46-43A8-9EF8-730192F770D5}">
      <dgm:prSet/>
      <dgm:spPr/>
      <dgm:t>
        <a:bodyPr/>
        <a:lstStyle/>
        <a:p>
          <a:endParaRPr lang="en-US"/>
        </a:p>
      </dgm:t>
    </dgm:pt>
    <dgm:pt modelId="{572249B9-C238-425A-A218-97BC919526B7}" type="sibTrans" cxnId="{06DE6453-1B46-43A8-9EF8-730192F770D5}">
      <dgm:prSet/>
      <dgm:spPr/>
      <dgm:t>
        <a:bodyPr/>
        <a:lstStyle/>
        <a:p>
          <a:endParaRPr lang="en-US"/>
        </a:p>
      </dgm:t>
    </dgm:pt>
    <dgm:pt modelId="{91FA9065-4A99-4D06-B246-46943BDEB4B2}">
      <dgm:prSet phldrT="[Text]"/>
      <dgm:spPr/>
      <dgm:t>
        <a:bodyPr/>
        <a:lstStyle/>
        <a:p>
          <a:r>
            <a:rPr lang="en-US" dirty="0"/>
            <a:t>N- Nitrogen</a:t>
          </a:r>
        </a:p>
      </dgm:t>
    </dgm:pt>
    <dgm:pt modelId="{7D48B95D-0F45-4935-B80D-1A27D2F0AED6}" type="parTrans" cxnId="{DC1AAD79-B085-48C5-8F93-80FED69EE3EC}">
      <dgm:prSet/>
      <dgm:spPr/>
      <dgm:t>
        <a:bodyPr/>
        <a:lstStyle/>
        <a:p>
          <a:endParaRPr lang="en-US"/>
        </a:p>
      </dgm:t>
    </dgm:pt>
    <dgm:pt modelId="{EDB27137-2D1E-4B58-93FC-A67A6B4A885B}" type="sibTrans" cxnId="{DC1AAD79-B085-48C5-8F93-80FED69EE3EC}">
      <dgm:prSet/>
      <dgm:spPr/>
      <dgm:t>
        <a:bodyPr/>
        <a:lstStyle/>
        <a:p>
          <a:endParaRPr lang="en-US"/>
        </a:p>
      </dgm:t>
    </dgm:pt>
    <dgm:pt modelId="{39CDE78D-B434-42EE-9B8B-94E8A2899245}">
      <dgm:prSet phldrT="[Text]"/>
      <dgm:spPr/>
      <dgm:t>
        <a:bodyPr/>
        <a:lstStyle/>
        <a:p>
          <a:r>
            <a:rPr lang="en-US" dirty="0"/>
            <a:t>P- Phosphorus </a:t>
          </a:r>
        </a:p>
      </dgm:t>
    </dgm:pt>
    <dgm:pt modelId="{15E70851-BDEA-4422-ADCF-897A8EDCC0D4}" type="parTrans" cxnId="{CA45EB11-1E15-4001-B45D-527297D3C21A}">
      <dgm:prSet/>
      <dgm:spPr/>
      <dgm:t>
        <a:bodyPr/>
        <a:lstStyle/>
        <a:p>
          <a:endParaRPr lang="en-US"/>
        </a:p>
      </dgm:t>
    </dgm:pt>
    <dgm:pt modelId="{07BBDB9E-E1AB-4D13-8A8F-70DEB401B8BD}" type="sibTrans" cxnId="{CA45EB11-1E15-4001-B45D-527297D3C21A}">
      <dgm:prSet/>
      <dgm:spPr/>
      <dgm:t>
        <a:bodyPr/>
        <a:lstStyle/>
        <a:p>
          <a:endParaRPr lang="en-US"/>
        </a:p>
      </dgm:t>
    </dgm:pt>
    <dgm:pt modelId="{4A294EA9-6134-4CF8-96E9-27D89443906C}">
      <dgm:prSet phldrT="[Text]"/>
      <dgm:spPr/>
      <dgm:t>
        <a:bodyPr/>
        <a:lstStyle/>
        <a:p>
          <a:r>
            <a:rPr lang="en-US" dirty="0"/>
            <a:t>K- Potash</a:t>
          </a:r>
        </a:p>
      </dgm:t>
    </dgm:pt>
    <dgm:pt modelId="{6AE41A08-D5F8-478E-A5A4-C52CD878DAC8}" type="parTrans" cxnId="{DD11C0F8-856A-4680-9C9F-EE66E0812F79}">
      <dgm:prSet/>
      <dgm:spPr/>
      <dgm:t>
        <a:bodyPr/>
        <a:lstStyle/>
        <a:p>
          <a:endParaRPr lang="en-US"/>
        </a:p>
      </dgm:t>
    </dgm:pt>
    <dgm:pt modelId="{0F2985D5-3651-4FEF-8E9F-6A5E6924ABDA}" type="sibTrans" cxnId="{DD11C0F8-856A-4680-9C9F-EE66E0812F79}">
      <dgm:prSet/>
      <dgm:spPr/>
      <dgm:t>
        <a:bodyPr/>
        <a:lstStyle/>
        <a:p>
          <a:endParaRPr lang="en-US"/>
        </a:p>
      </dgm:t>
    </dgm:pt>
    <dgm:pt modelId="{7A831EB1-31F6-4E64-B9EB-661A9E6A8ED6}">
      <dgm:prSet/>
      <dgm:spPr/>
      <dgm:t>
        <a:bodyPr/>
        <a:lstStyle/>
        <a:p>
          <a:r>
            <a:rPr lang="en-US" dirty="0"/>
            <a:t>Secondary nutrient</a:t>
          </a:r>
        </a:p>
      </dgm:t>
    </dgm:pt>
    <dgm:pt modelId="{0478DBEE-2E07-4413-A895-90E3556FBA2C}" type="parTrans" cxnId="{FDE2FBF2-70B2-4890-B748-23B50F9B75CE}">
      <dgm:prSet/>
      <dgm:spPr/>
      <dgm:t>
        <a:bodyPr/>
        <a:lstStyle/>
        <a:p>
          <a:endParaRPr lang="en-US"/>
        </a:p>
      </dgm:t>
    </dgm:pt>
    <dgm:pt modelId="{6D5E2872-C9D9-4D65-9F83-90E5F44C75A8}" type="sibTrans" cxnId="{FDE2FBF2-70B2-4890-B748-23B50F9B75CE}">
      <dgm:prSet/>
      <dgm:spPr/>
      <dgm:t>
        <a:bodyPr/>
        <a:lstStyle/>
        <a:p>
          <a:endParaRPr lang="en-US"/>
        </a:p>
      </dgm:t>
    </dgm:pt>
    <dgm:pt modelId="{D7A22AB0-566D-4D5D-AB81-CAB9945F38B4}">
      <dgm:prSet/>
      <dgm:spPr/>
      <dgm:t>
        <a:bodyPr/>
        <a:lstStyle/>
        <a:p>
          <a:r>
            <a:rPr lang="en-US" dirty="0"/>
            <a:t>Sulfur</a:t>
          </a:r>
        </a:p>
      </dgm:t>
    </dgm:pt>
    <dgm:pt modelId="{6DD4BA8E-387B-41CD-9B78-CD39C15A8031}" type="parTrans" cxnId="{885E3047-6828-4E14-8296-5F769FAF79E9}">
      <dgm:prSet/>
      <dgm:spPr/>
      <dgm:t>
        <a:bodyPr/>
        <a:lstStyle/>
        <a:p>
          <a:endParaRPr lang="en-US"/>
        </a:p>
      </dgm:t>
    </dgm:pt>
    <dgm:pt modelId="{38145B96-4DFC-4395-B241-4806A1D632FF}" type="sibTrans" cxnId="{885E3047-6828-4E14-8296-5F769FAF79E9}">
      <dgm:prSet/>
      <dgm:spPr/>
      <dgm:t>
        <a:bodyPr/>
        <a:lstStyle/>
        <a:p>
          <a:endParaRPr lang="en-US"/>
        </a:p>
      </dgm:t>
    </dgm:pt>
    <dgm:pt modelId="{CBF24F85-D1B6-4E6B-8A9C-D705240571E3}">
      <dgm:prSet/>
      <dgm:spPr/>
      <dgm:t>
        <a:bodyPr/>
        <a:lstStyle/>
        <a:p>
          <a:r>
            <a:rPr lang="en-US" dirty="0"/>
            <a:t>Zinc, Iron</a:t>
          </a:r>
        </a:p>
      </dgm:t>
    </dgm:pt>
    <dgm:pt modelId="{A2FF8099-6AA6-4DD3-9173-A0C773F2D14B}" type="parTrans" cxnId="{B2599B5E-E67F-473C-A42F-B4E879F1BE80}">
      <dgm:prSet/>
      <dgm:spPr/>
      <dgm:t>
        <a:bodyPr/>
        <a:lstStyle/>
        <a:p>
          <a:endParaRPr lang="en-US"/>
        </a:p>
      </dgm:t>
    </dgm:pt>
    <dgm:pt modelId="{74702EB3-F7E8-47EF-9F74-3E46B0C38204}" type="sibTrans" cxnId="{B2599B5E-E67F-473C-A42F-B4E879F1BE80}">
      <dgm:prSet/>
      <dgm:spPr/>
      <dgm:t>
        <a:bodyPr/>
        <a:lstStyle/>
        <a:p>
          <a:endParaRPr lang="en-US"/>
        </a:p>
      </dgm:t>
    </dgm:pt>
    <dgm:pt modelId="{F3A3B034-700B-4601-8DF2-2952F20C24C8}">
      <dgm:prSet/>
      <dgm:spPr/>
      <dgm:t>
        <a:bodyPr/>
        <a:lstStyle/>
        <a:p>
          <a:r>
            <a:rPr lang="en-US" dirty="0"/>
            <a:t>Copper, Manganese</a:t>
          </a:r>
        </a:p>
      </dgm:t>
    </dgm:pt>
    <dgm:pt modelId="{42C2E5C0-ABCA-4665-9921-48E5BC056DBF}" type="parTrans" cxnId="{B8EE6708-B1AD-4162-90B6-0D0DCC344A9C}">
      <dgm:prSet/>
      <dgm:spPr/>
      <dgm:t>
        <a:bodyPr/>
        <a:lstStyle/>
        <a:p>
          <a:endParaRPr lang="en-US"/>
        </a:p>
      </dgm:t>
    </dgm:pt>
    <dgm:pt modelId="{D47B3F44-A487-4FA7-84E2-55C30325242B}" type="sibTrans" cxnId="{B8EE6708-B1AD-4162-90B6-0D0DCC344A9C}">
      <dgm:prSet/>
      <dgm:spPr/>
      <dgm:t>
        <a:bodyPr/>
        <a:lstStyle/>
        <a:p>
          <a:endParaRPr lang="en-US"/>
        </a:p>
      </dgm:t>
    </dgm:pt>
    <dgm:pt modelId="{9789D6CF-7F1C-4BEE-AD1C-5B0D8B1E91C1}">
      <dgm:prSet/>
      <dgm:spPr/>
      <dgm:t>
        <a:bodyPr/>
        <a:lstStyle/>
        <a:p>
          <a:r>
            <a:rPr lang="en-US" dirty="0"/>
            <a:t>Boron</a:t>
          </a:r>
        </a:p>
      </dgm:t>
    </dgm:pt>
    <dgm:pt modelId="{B0D67239-46A1-482A-BB59-BA2CF73A0E63}" type="parTrans" cxnId="{491AADFB-1489-42B2-9E57-65DB19AAE257}">
      <dgm:prSet/>
      <dgm:spPr/>
      <dgm:t>
        <a:bodyPr/>
        <a:lstStyle/>
        <a:p>
          <a:endParaRPr lang="en-US"/>
        </a:p>
      </dgm:t>
    </dgm:pt>
    <dgm:pt modelId="{17E32E55-4228-490F-BF89-2A397741F3C5}" type="sibTrans" cxnId="{491AADFB-1489-42B2-9E57-65DB19AAE257}">
      <dgm:prSet/>
      <dgm:spPr/>
      <dgm:t>
        <a:bodyPr/>
        <a:lstStyle/>
        <a:p>
          <a:endParaRPr lang="en-US"/>
        </a:p>
      </dgm:t>
    </dgm:pt>
    <dgm:pt modelId="{D63C6C98-FEB5-4057-9A69-F9EDBFC4C572}" type="pres">
      <dgm:prSet presAssocID="{E80B20A9-0C38-47E3-9B57-E955A492DE10}" presName="diagram" presStyleCnt="0">
        <dgm:presLayoutVars>
          <dgm:dir/>
          <dgm:resizeHandles val="exact"/>
        </dgm:presLayoutVars>
      </dgm:prSet>
      <dgm:spPr/>
    </dgm:pt>
    <dgm:pt modelId="{289EED86-795F-4E73-BD59-B96EA544ED27}" type="pres">
      <dgm:prSet presAssocID="{7F0E7A7A-2C17-4A5E-A3A0-08EB466B2A61}" presName="node" presStyleLbl="node1" presStyleIdx="0" presStyleCnt="4">
        <dgm:presLayoutVars>
          <dgm:bulletEnabled val="1"/>
        </dgm:presLayoutVars>
      </dgm:prSet>
      <dgm:spPr/>
    </dgm:pt>
    <dgm:pt modelId="{491E56F3-0479-414C-B102-90A9EA9594D6}" type="pres">
      <dgm:prSet presAssocID="{672875F8-79E6-4E96-912A-F06A3B6773D7}" presName="sibTrans" presStyleCnt="0"/>
      <dgm:spPr/>
    </dgm:pt>
    <dgm:pt modelId="{8E99F8A2-48A3-4B55-8DC6-06E4DF7A7A2C}" type="pres">
      <dgm:prSet presAssocID="{C54B3FB1-9E99-453A-875A-FD2B6E92D888}" presName="node" presStyleLbl="node1" presStyleIdx="1" presStyleCnt="4">
        <dgm:presLayoutVars>
          <dgm:bulletEnabled val="1"/>
        </dgm:presLayoutVars>
      </dgm:prSet>
      <dgm:spPr/>
    </dgm:pt>
    <dgm:pt modelId="{AB856DC6-B1B2-4531-A5FD-E07AC90D4A55}" type="pres">
      <dgm:prSet presAssocID="{CD796347-56B5-4964-B4AA-246965EFCA59}" presName="sibTrans" presStyleCnt="0"/>
      <dgm:spPr/>
    </dgm:pt>
    <dgm:pt modelId="{A8D8B2F4-66DD-414E-910C-373389DE1DAD}" type="pres">
      <dgm:prSet presAssocID="{7A831EB1-31F6-4E64-B9EB-661A9E6A8ED6}" presName="node" presStyleLbl="node1" presStyleIdx="2" presStyleCnt="4">
        <dgm:presLayoutVars>
          <dgm:bulletEnabled val="1"/>
        </dgm:presLayoutVars>
      </dgm:prSet>
      <dgm:spPr/>
    </dgm:pt>
    <dgm:pt modelId="{271EC7BD-8CF5-46E0-A554-11B4331F7F54}" type="pres">
      <dgm:prSet presAssocID="{6D5E2872-C9D9-4D65-9F83-90E5F44C75A8}" presName="sibTrans" presStyleCnt="0"/>
      <dgm:spPr/>
    </dgm:pt>
    <dgm:pt modelId="{4C69400F-9349-41B6-885C-0A80612DA2D5}" type="pres">
      <dgm:prSet presAssocID="{373992D5-9A9D-4EDE-9A31-4041DBB3BFA2}" presName="node" presStyleLbl="node1" presStyleIdx="3" presStyleCnt="4">
        <dgm:presLayoutVars>
          <dgm:bulletEnabled val="1"/>
        </dgm:presLayoutVars>
      </dgm:prSet>
      <dgm:spPr/>
    </dgm:pt>
  </dgm:ptLst>
  <dgm:cxnLst>
    <dgm:cxn modelId="{491AADFB-1489-42B2-9E57-65DB19AAE257}" srcId="{373992D5-9A9D-4EDE-9A31-4041DBB3BFA2}" destId="{9789D6CF-7F1C-4BEE-AD1C-5B0D8B1E91C1}" srcOrd="2" destOrd="0" parTransId="{B0D67239-46A1-482A-BB59-BA2CF73A0E63}" sibTransId="{17E32E55-4228-490F-BF89-2A397741F3C5}"/>
    <dgm:cxn modelId="{F1EFD10B-7336-4087-B037-5038A8FC7739}" srcId="{E80B20A9-0C38-47E3-9B57-E955A492DE10}" destId="{7F0E7A7A-2C17-4A5E-A3A0-08EB466B2A61}" srcOrd="0" destOrd="0" parTransId="{73A86A18-F4D3-4E9E-9C46-4A1998F02834}" sibTransId="{672875F8-79E6-4E96-912A-F06A3B6773D7}"/>
    <dgm:cxn modelId="{0F10F5F3-13B6-4ABD-9DCD-025A4C7D1331}" type="presOf" srcId="{0CAF7DEA-0892-42A6-ADE5-BD4F4E45CDEC}" destId="{289EED86-795F-4E73-BD59-B96EA544ED27}" srcOrd="0" destOrd="1" presId="urn:microsoft.com/office/officeart/2005/8/layout/default"/>
    <dgm:cxn modelId="{B2599B5E-E67F-473C-A42F-B4E879F1BE80}" srcId="{373992D5-9A9D-4EDE-9A31-4041DBB3BFA2}" destId="{CBF24F85-D1B6-4E6B-8A9C-D705240571E3}" srcOrd="0" destOrd="0" parTransId="{A2FF8099-6AA6-4DD3-9173-A0C773F2D14B}" sibTransId="{74702EB3-F7E8-47EF-9F74-3E46B0C38204}"/>
    <dgm:cxn modelId="{96EE9D78-1EF7-4F5E-9960-389279873E68}" type="presOf" srcId="{809AD132-015B-49E9-86E7-7BD2B34A1B25}" destId="{289EED86-795F-4E73-BD59-B96EA544ED27}" srcOrd="0" destOrd="2" presId="urn:microsoft.com/office/officeart/2005/8/layout/default"/>
    <dgm:cxn modelId="{102E71DB-A33F-4F42-8BF9-25325A4B124D}" type="presOf" srcId="{7F0E7A7A-2C17-4A5E-A3A0-08EB466B2A61}" destId="{289EED86-795F-4E73-BD59-B96EA544ED27}" srcOrd="0" destOrd="0" presId="urn:microsoft.com/office/officeart/2005/8/layout/default"/>
    <dgm:cxn modelId="{ED2B7D52-5E13-48B6-8FB1-1AA65F056787}" srcId="{E80B20A9-0C38-47E3-9B57-E955A492DE10}" destId="{C54B3FB1-9E99-453A-875A-FD2B6E92D888}" srcOrd="1" destOrd="0" parTransId="{FEC0CC72-BA86-4777-B34F-F48B60203641}" sibTransId="{CD796347-56B5-4964-B4AA-246965EFCA59}"/>
    <dgm:cxn modelId="{A0E1C8A1-A1E4-45BC-9612-977C30047BAF}" type="presOf" srcId="{C54B3FB1-9E99-453A-875A-FD2B6E92D888}" destId="{8E99F8A2-48A3-4B55-8DC6-06E4DF7A7A2C}" srcOrd="0" destOrd="0" presId="urn:microsoft.com/office/officeart/2005/8/layout/default"/>
    <dgm:cxn modelId="{885E3047-6828-4E14-8296-5F769FAF79E9}" srcId="{7A831EB1-31F6-4E64-B9EB-661A9E6A8ED6}" destId="{D7A22AB0-566D-4D5D-AB81-CAB9945F38B4}" srcOrd="0" destOrd="0" parTransId="{6DD4BA8E-387B-41CD-9B78-CD39C15A8031}" sibTransId="{38145B96-4DFC-4395-B241-4806A1D632FF}"/>
    <dgm:cxn modelId="{B5302F82-669A-4AB4-A78B-E971EDF654D9}" type="presOf" srcId="{7E93BFC4-3B13-495B-8504-518433ECC545}" destId="{289EED86-795F-4E73-BD59-B96EA544ED27}" srcOrd="0" destOrd="3" presId="urn:microsoft.com/office/officeart/2005/8/layout/default"/>
    <dgm:cxn modelId="{783A65E6-0ADC-46B7-8C15-4328F33C461F}" type="presOf" srcId="{4A294EA9-6134-4CF8-96E9-27D89443906C}" destId="{8E99F8A2-48A3-4B55-8DC6-06E4DF7A7A2C}" srcOrd="0" destOrd="3" presId="urn:microsoft.com/office/officeart/2005/8/layout/default"/>
    <dgm:cxn modelId="{DD11C0F8-856A-4680-9C9F-EE66E0812F79}" srcId="{C54B3FB1-9E99-453A-875A-FD2B6E92D888}" destId="{4A294EA9-6134-4CF8-96E9-27D89443906C}" srcOrd="2" destOrd="0" parTransId="{6AE41A08-D5F8-478E-A5A4-C52CD878DAC8}" sibTransId="{0F2985D5-3651-4FEF-8E9F-6A5E6924ABDA}"/>
    <dgm:cxn modelId="{36E0C183-E7F9-4BD5-94AE-AA0A1D548FD9}" type="presOf" srcId="{CBF24F85-D1B6-4E6B-8A9C-D705240571E3}" destId="{4C69400F-9349-41B6-885C-0A80612DA2D5}" srcOrd="0" destOrd="1" presId="urn:microsoft.com/office/officeart/2005/8/layout/default"/>
    <dgm:cxn modelId="{A811E146-0876-4512-811D-7692B6F778B3}" type="presOf" srcId="{373992D5-9A9D-4EDE-9A31-4041DBB3BFA2}" destId="{4C69400F-9349-41B6-885C-0A80612DA2D5}" srcOrd="0" destOrd="0" presId="urn:microsoft.com/office/officeart/2005/8/layout/default"/>
    <dgm:cxn modelId="{599778D9-437D-4DD5-988B-95E7CE4228C1}" type="presOf" srcId="{E80B20A9-0C38-47E3-9B57-E955A492DE10}" destId="{D63C6C98-FEB5-4057-9A69-F9EDBFC4C572}" srcOrd="0" destOrd="0" presId="urn:microsoft.com/office/officeart/2005/8/layout/default"/>
    <dgm:cxn modelId="{06DE6453-1B46-43A8-9EF8-730192F770D5}" srcId="{7F0E7A7A-2C17-4A5E-A3A0-08EB466B2A61}" destId="{7E93BFC4-3B13-495B-8504-518433ECC545}" srcOrd="2" destOrd="0" parTransId="{1FB01EA2-FFE3-4B06-8635-84BBDF005985}" sibTransId="{572249B9-C238-425A-A218-97BC919526B7}"/>
    <dgm:cxn modelId="{DC4A1B63-DACA-487C-BE77-3B7670037A6C}" srcId="{7F0E7A7A-2C17-4A5E-A3A0-08EB466B2A61}" destId="{0CAF7DEA-0892-42A6-ADE5-BD4F4E45CDEC}" srcOrd="0" destOrd="0" parTransId="{0F9109CA-06F0-4129-B243-40EEF554EAA6}" sibTransId="{A620DAF4-9132-4DBF-AAE5-4319B2BC7BE7}"/>
    <dgm:cxn modelId="{FDE2FBF2-70B2-4890-B748-23B50F9B75CE}" srcId="{E80B20A9-0C38-47E3-9B57-E955A492DE10}" destId="{7A831EB1-31F6-4E64-B9EB-661A9E6A8ED6}" srcOrd="2" destOrd="0" parTransId="{0478DBEE-2E07-4413-A895-90E3556FBA2C}" sibTransId="{6D5E2872-C9D9-4D65-9F83-90E5F44C75A8}"/>
    <dgm:cxn modelId="{CA45EB11-1E15-4001-B45D-527297D3C21A}" srcId="{C54B3FB1-9E99-453A-875A-FD2B6E92D888}" destId="{39CDE78D-B434-42EE-9B8B-94E8A2899245}" srcOrd="1" destOrd="0" parTransId="{15E70851-BDEA-4422-ADCF-897A8EDCC0D4}" sibTransId="{07BBDB9E-E1AB-4D13-8A8F-70DEB401B8BD}"/>
    <dgm:cxn modelId="{2179D23D-F455-4F8C-984C-704055BFF43F}" type="presOf" srcId="{91FA9065-4A99-4D06-B246-46943BDEB4B2}" destId="{8E99F8A2-48A3-4B55-8DC6-06E4DF7A7A2C}" srcOrd="0" destOrd="1" presId="urn:microsoft.com/office/officeart/2005/8/layout/default"/>
    <dgm:cxn modelId="{B8EE6708-B1AD-4162-90B6-0D0DCC344A9C}" srcId="{373992D5-9A9D-4EDE-9A31-4041DBB3BFA2}" destId="{F3A3B034-700B-4601-8DF2-2952F20C24C8}" srcOrd="1" destOrd="0" parTransId="{42C2E5C0-ABCA-4665-9921-48E5BC056DBF}" sibTransId="{D47B3F44-A487-4FA7-84E2-55C30325242B}"/>
    <dgm:cxn modelId="{630B1F92-FF0A-42E0-AFB7-8094207C3C19}" srcId="{7F0E7A7A-2C17-4A5E-A3A0-08EB466B2A61}" destId="{809AD132-015B-49E9-86E7-7BD2B34A1B25}" srcOrd="1" destOrd="0" parTransId="{A8E7EA58-1F88-4740-B3BE-CBE65F2EEA39}" sibTransId="{A2199B70-A32A-4B37-88AC-78EE5BA5DE80}"/>
    <dgm:cxn modelId="{DC1AAD79-B085-48C5-8F93-80FED69EE3EC}" srcId="{C54B3FB1-9E99-453A-875A-FD2B6E92D888}" destId="{91FA9065-4A99-4D06-B246-46943BDEB4B2}" srcOrd="0" destOrd="0" parTransId="{7D48B95D-0F45-4935-B80D-1A27D2F0AED6}" sibTransId="{EDB27137-2D1E-4B58-93FC-A67A6B4A885B}"/>
    <dgm:cxn modelId="{CC1691BF-76F3-4ECF-A25B-B5AC5179C611}" type="presOf" srcId="{7A831EB1-31F6-4E64-B9EB-661A9E6A8ED6}" destId="{A8D8B2F4-66DD-414E-910C-373389DE1DAD}" srcOrd="0" destOrd="0" presId="urn:microsoft.com/office/officeart/2005/8/layout/default"/>
    <dgm:cxn modelId="{375BA5A7-07B0-4619-AA74-829FA8DBB789}" type="presOf" srcId="{9789D6CF-7F1C-4BEE-AD1C-5B0D8B1E91C1}" destId="{4C69400F-9349-41B6-885C-0A80612DA2D5}" srcOrd="0" destOrd="3" presId="urn:microsoft.com/office/officeart/2005/8/layout/default"/>
    <dgm:cxn modelId="{65A9D5D0-0F57-4936-B918-B795E0A37442}" type="presOf" srcId="{F3A3B034-700B-4601-8DF2-2952F20C24C8}" destId="{4C69400F-9349-41B6-885C-0A80612DA2D5}" srcOrd="0" destOrd="2" presId="urn:microsoft.com/office/officeart/2005/8/layout/default"/>
    <dgm:cxn modelId="{DF488AF4-B301-4CF9-BBA8-15F830773E9E}" type="presOf" srcId="{39CDE78D-B434-42EE-9B8B-94E8A2899245}" destId="{8E99F8A2-48A3-4B55-8DC6-06E4DF7A7A2C}" srcOrd="0" destOrd="2" presId="urn:microsoft.com/office/officeart/2005/8/layout/default"/>
    <dgm:cxn modelId="{7EE028BA-D244-4496-B34D-DA448D93C6A9}" srcId="{E80B20A9-0C38-47E3-9B57-E955A492DE10}" destId="{373992D5-9A9D-4EDE-9A31-4041DBB3BFA2}" srcOrd="3" destOrd="0" parTransId="{8B2D1CF2-C7A2-4681-B84D-9EEC8ACAD09B}" sibTransId="{6E964BFB-F0D1-4250-953B-A0B6477DD303}"/>
    <dgm:cxn modelId="{C9DC2FEB-5508-4C50-A10F-E0C1B04B84DC}" type="presOf" srcId="{D7A22AB0-566D-4D5D-AB81-CAB9945F38B4}" destId="{A8D8B2F4-66DD-414E-910C-373389DE1DAD}" srcOrd="0" destOrd="1" presId="urn:microsoft.com/office/officeart/2005/8/layout/default"/>
    <dgm:cxn modelId="{2CF0212E-F031-426C-B0E9-324935224287}" type="presParOf" srcId="{D63C6C98-FEB5-4057-9A69-F9EDBFC4C572}" destId="{289EED86-795F-4E73-BD59-B96EA544ED27}" srcOrd="0" destOrd="0" presId="urn:microsoft.com/office/officeart/2005/8/layout/default"/>
    <dgm:cxn modelId="{61B69225-1E2C-43A9-AF7C-A618B6A21B59}" type="presParOf" srcId="{D63C6C98-FEB5-4057-9A69-F9EDBFC4C572}" destId="{491E56F3-0479-414C-B102-90A9EA9594D6}" srcOrd="1" destOrd="0" presId="urn:microsoft.com/office/officeart/2005/8/layout/default"/>
    <dgm:cxn modelId="{08702627-E11C-45CE-A049-64997188584C}" type="presParOf" srcId="{D63C6C98-FEB5-4057-9A69-F9EDBFC4C572}" destId="{8E99F8A2-48A3-4B55-8DC6-06E4DF7A7A2C}" srcOrd="2" destOrd="0" presId="urn:microsoft.com/office/officeart/2005/8/layout/default"/>
    <dgm:cxn modelId="{2FCA8234-3F19-48E2-96D1-E261E69EFEC1}" type="presParOf" srcId="{D63C6C98-FEB5-4057-9A69-F9EDBFC4C572}" destId="{AB856DC6-B1B2-4531-A5FD-E07AC90D4A55}" srcOrd="3" destOrd="0" presId="urn:microsoft.com/office/officeart/2005/8/layout/default"/>
    <dgm:cxn modelId="{F4BDDDC9-8703-4BC3-85CE-D15C17A99836}" type="presParOf" srcId="{D63C6C98-FEB5-4057-9A69-F9EDBFC4C572}" destId="{A8D8B2F4-66DD-414E-910C-373389DE1DAD}" srcOrd="4" destOrd="0" presId="urn:microsoft.com/office/officeart/2005/8/layout/default"/>
    <dgm:cxn modelId="{A347ECA4-CF79-4E07-B77D-B54B9BE5D012}" type="presParOf" srcId="{D63C6C98-FEB5-4057-9A69-F9EDBFC4C572}" destId="{271EC7BD-8CF5-46E0-A554-11B4331F7F54}" srcOrd="5" destOrd="0" presId="urn:microsoft.com/office/officeart/2005/8/layout/default"/>
    <dgm:cxn modelId="{A78670DC-92E1-4BCB-984A-A5079BE960A7}" type="presParOf" srcId="{D63C6C98-FEB5-4057-9A69-F9EDBFC4C572}" destId="{4C69400F-9349-41B6-885C-0A80612DA2D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722B4FE-4D3D-4C00-8E55-D5EBF88D580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52FF0B6-06FA-4720-B1A3-3AD150C434A5}">
      <dgm:prSet phldrT="[Text]"/>
      <dgm:spPr/>
      <dgm:t>
        <a:bodyPr/>
        <a:lstStyle/>
        <a:p>
          <a:r>
            <a:rPr lang="en-US" dirty="0"/>
            <a:t>Union- </a:t>
          </a:r>
          <a:r>
            <a:rPr lang="en-US" dirty="0" err="1"/>
            <a:t>Agri</a:t>
          </a:r>
          <a:r>
            <a:rPr lang="en-US" dirty="0"/>
            <a:t> Department- “core scheme” </a:t>
          </a:r>
        </a:p>
      </dgm:t>
    </dgm:pt>
    <dgm:pt modelId="{757F2458-10A2-4BFC-A29D-57BEE98D9675}" type="parTrans" cxnId="{F985F779-4E4B-4B11-B7A9-562C410C933E}">
      <dgm:prSet/>
      <dgm:spPr/>
      <dgm:t>
        <a:bodyPr/>
        <a:lstStyle/>
        <a:p>
          <a:endParaRPr lang="en-US"/>
        </a:p>
      </dgm:t>
    </dgm:pt>
    <dgm:pt modelId="{B3DB6D0A-5936-433F-85C4-44F96F582CFB}" type="sibTrans" cxnId="{F985F779-4E4B-4B11-B7A9-562C410C933E}">
      <dgm:prSet/>
      <dgm:spPr/>
      <dgm:t>
        <a:bodyPr/>
        <a:lstStyle/>
        <a:p>
          <a:endParaRPr lang="en-US"/>
        </a:p>
      </dgm:t>
    </dgm:pt>
    <dgm:pt modelId="{E527EE41-9463-4E4C-B20D-70F44C980E71}">
      <dgm:prSet phldrT="[Text]"/>
      <dgm:spPr/>
      <dgm:t>
        <a:bodyPr/>
        <a:lstStyle/>
        <a:p>
          <a:r>
            <a:rPr lang="en-US" dirty="0"/>
            <a:t>Rs.190/- for testing to card delivery</a:t>
          </a:r>
        </a:p>
      </dgm:t>
    </dgm:pt>
    <dgm:pt modelId="{EC019A91-CB46-4001-A3E6-0146C1BA0995}" type="parTrans" cxnId="{14EEA9E7-3F71-4D06-8FA9-D0CC4BA19F5B}">
      <dgm:prSet/>
      <dgm:spPr/>
      <dgm:t>
        <a:bodyPr/>
        <a:lstStyle/>
        <a:p>
          <a:endParaRPr lang="en-US"/>
        </a:p>
      </dgm:t>
    </dgm:pt>
    <dgm:pt modelId="{48943663-B78C-4B34-AC20-B006677D3F8D}" type="sibTrans" cxnId="{14EEA9E7-3F71-4D06-8FA9-D0CC4BA19F5B}">
      <dgm:prSet/>
      <dgm:spPr/>
      <dgm:t>
        <a:bodyPr/>
        <a:lstStyle/>
        <a:p>
          <a:endParaRPr lang="en-US"/>
        </a:p>
      </dgm:t>
    </dgm:pt>
    <dgm:pt modelId="{D896A73A-8EF1-46CC-ACC2-A846787A7622}">
      <dgm:prSet phldrT="[Text]"/>
      <dgm:spPr/>
      <dgm:t>
        <a:bodyPr/>
        <a:lstStyle/>
        <a:p>
          <a:r>
            <a:rPr lang="en-US" dirty="0"/>
            <a:t>Outsourcing agency</a:t>
          </a:r>
        </a:p>
      </dgm:t>
    </dgm:pt>
    <dgm:pt modelId="{5281232E-D45A-406D-9D02-B32B7BAF9E12}" type="parTrans" cxnId="{DEFC5390-C0E7-4729-BC54-AF0A842BDA58}">
      <dgm:prSet/>
      <dgm:spPr/>
      <dgm:t>
        <a:bodyPr/>
        <a:lstStyle/>
        <a:p>
          <a:endParaRPr lang="en-US"/>
        </a:p>
      </dgm:t>
    </dgm:pt>
    <dgm:pt modelId="{E7691696-35BC-49BB-9690-9151F69C19E3}" type="sibTrans" cxnId="{DEFC5390-C0E7-4729-BC54-AF0A842BDA58}">
      <dgm:prSet/>
      <dgm:spPr/>
      <dgm:t>
        <a:bodyPr/>
        <a:lstStyle/>
        <a:p>
          <a:endParaRPr lang="en-US"/>
        </a:p>
      </dgm:t>
    </dgm:pt>
    <dgm:pt modelId="{5DB71504-3FE6-4964-95D6-EDF1EA75200E}">
      <dgm:prSet phldrT="[Text]"/>
      <dgm:spPr/>
      <dgm:t>
        <a:bodyPr/>
        <a:lstStyle/>
        <a:p>
          <a:r>
            <a:rPr lang="en-US" dirty="0"/>
            <a:t>State</a:t>
          </a:r>
        </a:p>
      </dgm:t>
    </dgm:pt>
    <dgm:pt modelId="{4075F444-B8E9-4888-8140-C68F2ED1CE22}" type="parTrans" cxnId="{1598A064-EBF2-45A1-9B92-BA1B459D8BA0}">
      <dgm:prSet/>
      <dgm:spPr/>
      <dgm:t>
        <a:bodyPr/>
        <a:lstStyle/>
        <a:p>
          <a:endParaRPr lang="en-US"/>
        </a:p>
      </dgm:t>
    </dgm:pt>
    <dgm:pt modelId="{EB93C596-0222-4572-9A98-1EA12EAA90AD}" type="sibTrans" cxnId="{1598A064-EBF2-45A1-9B92-BA1B459D8BA0}">
      <dgm:prSet/>
      <dgm:spPr/>
      <dgm:t>
        <a:bodyPr/>
        <a:lstStyle/>
        <a:p>
          <a:endParaRPr lang="en-US"/>
        </a:p>
      </dgm:t>
    </dgm:pt>
    <dgm:pt modelId="{3DF292AE-AC47-4042-8A96-6F8BC4A9A99E}">
      <dgm:prSet phldrT="[Text]"/>
      <dgm:spPr/>
      <dgm:t>
        <a:bodyPr/>
        <a:lstStyle/>
        <a:p>
          <a:r>
            <a:rPr lang="en-US" dirty="0"/>
            <a:t>Implement</a:t>
          </a:r>
        </a:p>
      </dgm:t>
    </dgm:pt>
    <dgm:pt modelId="{BA677BB3-20BF-49B6-A334-86B85F9624DF}" type="parTrans" cxnId="{CB1B9ECE-26AE-4342-966B-0327FA0CA8BA}">
      <dgm:prSet/>
      <dgm:spPr/>
      <dgm:t>
        <a:bodyPr/>
        <a:lstStyle/>
        <a:p>
          <a:endParaRPr lang="en-US"/>
        </a:p>
      </dgm:t>
    </dgm:pt>
    <dgm:pt modelId="{40FC4DED-AE7E-451F-93A5-9F42C5F19420}" type="sibTrans" cxnId="{CB1B9ECE-26AE-4342-966B-0327FA0CA8BA}">
      <dgm:prSet/>
      <dgm:spPr/>
      <dgm:t>
        <a:bodyPr/>
        <a:lstStyle/>
        <a:p>
          <a:endParaRPr lang="en-US"/>
        </a:p>
      </dgm:t>
    </dgm:pt>
    <dgm:pt modelId="{1FB25E65-8CFF-4597-A7DC-D613AA52928D}">
      <dgm:prSet phldrT="[Text]"/>
      <dgm:spPr/>
      <dgm:t>
        <a:bodyPr/>
        <a:lstStyle/>
        <a:p>
          <a:r>
            <a:rPr lang="en-US" dirty="0"/>
            <a:t>Who’ll test samples?</a:t>
          </a:r>
        </a:p>
      </dgm:t>
    </dgm:pt>
    <dgm:pt modelId="{E3D5D2A1-E4BC-4E53-A452-2DF10C1C50B9}" type="parTrans" cxnId="{FA1BEA1F-2B02-4816-96AB-4550DEB87AA4}">
      <dgm:prSet/>
      <dgm:spPr/>
      <dgm:t>
        <a:bodyPr/>
        <a:lstStyle/>
        <a:p>
          <a:endParaRPr lang="en-US"/>
        </a:p>
      </dgm:t>
    </dgm:pt>
    <dgm:pt modelId="{D0B2FD19-E49F-48D4-81EC-B771E8023700}" type="sibTrans" cxnId="{FA1BEA1F-2B02-4816-96AB-4550DEB87AA4}">
      <dgm:prSet/>
      <dgm:spPr/>
      <dgm:t>
        <a:bodyPr/>
        <a:lstStyle/>
        <a:p>
          <a:endParaRPr lang="en-US"/>
        </a:p>
      </dgm:t>
    </dgm:pt>
    <dgm:pt modelId="{F229620A-E576-495F-853A-A9EEB021B302}">
      <dgm:prSet phldrT="[Text]"/>
      <dgm:spPr/>
      <dgm:t>
        <a:bodyPr/>
        <a:lstStyle/>
        <a:p>
          <a:r>
            <a:rPr lang="en-US" dirty="0"/>
            <a:t>State’s own staff/Department </a:t>
          </a:r>
        </a:p>
      </dgm:t>
    </dgm:pt>
    <dgm:pt modelId="{975D1A64-36F7-4FFB-802D-425E67145A2B}" type="parTrans" cxnId="{18CB8A2F-22D2-480F-BA67-E21FED366E59}">
      <dgm:prSet/>
      <dgm:spPr/>
      <dgm:t>
        <a:bodyPr/>
        <a:lstStyle/>
        <a:p>
          <a:endParaRPr lang="en-US"/>
        </a:p>
      </dgm:t>
    </dgm:pt>
    <dgm:pt modelId="{C5B01C8E-334B-417B-BEB3-21176F47288B}" type="sibTrans" cxnId="{18CB8A2F-22D2-480F-BA67-E21FED366E59}">
      <dgm:prSet/>
      <dgm:spPr/>
      <dgm:t>
        <a:bodyPr/>
        <a:lstStyle/>
        <a:p>
          <a:endParaRPr lang="en-US"/>
        </a:p>
      </dgm:t>
    </dgm:pt>
    <dgm:pt modelId="{0A851906-EA96-4D49-AC25-85672F3D4E9D}">
      <dgm:prSet phldrT="[Text]"/>
      <dgm:spPr/>
      <dgm:t>
        <a:bodyPr/>
        <a:lstStyle/>
        <a:p>
          <a:r>
            <a:rPr lang="en-US" dirty="0"/>
            <a:t>Science /agri. College</a:t>
          </a:r>
        </a:p>
      </dgm:t>
    </dgm:pt>
    <dgm:pt modelId="{37438116-34FE-4474-9252-A968C645466D}" type="parTrans" cxnId="{F0AF5D1C-7947-42EF-8D92-F3026A4C62AD}">
      <dgm:prSet/>
      <dgm:spPr/>
      <dgm:t>
        <a:bodyPr/>
        <a:lstStyle/>
        <a:p>
          <a:endParaRPr lang="en-US"/>
        </a:p>
      </dgm:t>
    </dgm:pt>
    <dgm:pt modelId="{D3CDF12F-48B7-4F23-8BD7-17D59EB2EC8E}" type="sibTrans" cxnId="{F0AF5D1C-7947-42EF-8D92-F3026A4C62AD}">
      <dgm:prSet/>
      <dgm:spPr/>
      <dgm:t>
        <a:bodyPr/>
        <a:lstStyle/>
        <a:p>
          <a:endParaRPr lang="en-US"/>
        </a:p>
      </dgm:t>
    </dgm:pt>
    <dgm:pt modelId="{897E5E1B-ED43-420C-8898-2331EDF39598}">
      <dgm:prSet phldrT="[Text]"/>
      <dgm:spPr/>
      <dgm:t>
        <a:bodyPr/>
        <a:lstStyle/>
        <a:p>
          <a:r>
            <a:rPr lang="en-US" dirty="0"/>
            <a:t>ICAR, KVK</a:t>
          </a:r>
        </a:p>
      </dgm:t>
    </dgm:pt>
    <dgm:pt modelId="{F4F00CBB-932D-4B22-A046-647D26B40A37}" type="parTrans" cxnId="{BF4DE917-08CA-4260-847D-63A3976A9E48}">
      <dgm:prSet/>
      <dgm:spPr/>
      <dgm:t>
        <a:bodyPr/>
        <a:lstStyle/>
        <a:p>
          <a:endParaRPr lang="en-US"/>
        </a:p>
      </dgm:t>
    </dgm:pt>
    <dgm:pt modelId="{B385FC48-179F-4995-83F8-F475F0BD6B46}" type="sibTrans" cxnId="{BF4DE917-08CA-4260-847D-63A3976A9E48}">
      <dgm:prSet/>
      <dgm:spPr/>
      <dgm:t>
        <a:bodyPr/>
        <a:lstStyle/>
        <a:p>
          <a:endParaRPr lang="en-US"/>
        </a:p>
      </dgm:t>
    </dgm:pt>
    <dgm:pt modelId="{6A0D075B-E78C-4617-B13C-C5349E828CF7}" type="pres">
      <dgm:prSet presAssocID="{A722B4FE-4D3D-4C00-8E55-D5EBF88D580B}" presName="linear" presStyleCnt="0">
        <dgm:presLayoutVars>
          <dgm:animLvl val="lvl"/>
          <dgm:resizeHandles val="exact"/>
        </dgm:presLayoutVars>
      </dgm:prSet>
      <dgm:spPr/>
    </dgm:pt>
    <dgm:pt modelId="{964737E4-F702-4A08-A14A-33F2E4424610}" type="pres">
      <dgm:prSet presAssocID="{B52FF0B6-06FA-4720-B1A3-3AD150C434A5}" presName="parentText" presStyleLbl="node1" presStyleIdx="0" presStyleCnt="3">
        <dgm:presLayoutVars>
          <dgm:chMax val="0"/>
          <dgm:bulletEnabled val="1"/>
        </dgm:presLayoutVars>
      </dgm:prSet>
      <dgm:spPr/>
    </dgm:pt>
    <dgm:pt modelId="{D27D095C-1E75-4BF7-8928-A9E010518215}" type="pres">
      <dgm:prSet presAssocID="{B52FF0B6-06FA-4720-B1A3-3AD150C434A5}" presName="childText" presStyleLbl="revTx" presStyleIdx="0" presStyleCnt="3">
        <dgm:presLayoutVars>
          <dgm:bulletEnabled val="1"/>
        </dgm:presLayoutVars>
      </dgm:prSet>
      <dgm:spPr/>
    </dgm:pt>
    <dgm:pt modelId="{B70A8DC2-F8BF-4CA7-8359-8CBF10C8BC18}" type="pres">
      <dgm:prSet presAssocID="{5DB71504-3FE6-4964-95D6-EDF1EA75200E}" presName="parentText" presStyleLbl="node1" presStyleIdx="1" presStyleCnt="3">
        <dgm:presLayoutVars>
          <dgm:chMax val="0"/>
          <dgm:bulletEnabled val="1"/>
        </dgm:presLayoutVars>
      </dgm:prSet>
      <dgm:spPr/>
    </dgm:pt>
    <dgm:pt modelId="{4C10EAE7-33A2-4392-BB79-D1F512C2908E}" type="pres">
      <dgm:prSet presAssocID="{5DB71504-3FE6-4964-95D6-EDF1EA75200E}" presName="childText" presStyleLbl="revTx" presStyleIdx="1" presStyleCnt="3">
        <dgm:presLayoutVars>
          <dgm:bulletEnabled val="1"/>
        </dgm:presLayoutVars>
      </dgm:prSet>
      <dgm:spPr/>
    </dgm:pt>
    <dgm:pt modelId="{190EA9D9-D785-44AE-9EDE-05DAE331EB23}" type="pres">
      <dgm:prSet presAssocID="{1FB25E65-8CFF-4597-A7DC-D613AA52928D}" presName="parentText" presStyleLbl="node1" presStyleIdx="2" presStyleCnt="3">
        <dgm:presLayoutVars>
          <dgm:chMax val="0"/>
          <dgm:bulletEnabled val="1"/>
        </dgm:presLayoutVars>
      </dgm:prSet>
      <dgm:spPr/>
    </dgm:pt>
    <dgm:pt modelId="{72D3A416-90BE-4EB2-84BC-71385D6615EA}" type="pres">
      <dgm:prSet presAssocID="{1FB25E65-8CFF-4597-A7DC-D613AA52928D}" presName="childText" presStyleLbl="revTx" presStyleIdx="2" presStyleCnt="3">
        <dgm:presLayoutVars>
          <dgm:bulletEnabled val="1"/>
        </dgm:presLayoutVars>
      </dgm:prSet>
      <dgm:spPr/>
    </dgm:pt>
  </dgm:ptLst>
  <dgm:cxnLst>
    <dgm:cxn modelId="{119F06F5-D552-4116-A6EF-D3137F1AE397}" type="presOf" srcId="{3DF292AE-AC47-4042-8A96-6F8BC4A9A99E}" destId="{4C10EAE7-33A2-4392-BB79-D1F512C2908E}" srcOrd="0" destOrd="0" presId="urn:microsoft.com/office/officeart/2005/8/layout/vList2"/>
    <dgm:cxn modelId="{49D60427-8F90-4731-95D4-2351C0257D4D}" type="presOf" srcId="{F229620A-E576-495F-853A-A9EEB021B302}" destId="{72D3A416-90BE-4EB2-84BC-71385D6615EA}" srcOrd="0" destOrd="1" presId="urn:microsoft.com/office/officeart/2005/8/layout/vList2"/>
    <dgm:cxn modelId="{18CB8A2F-22D2-480F-BA67-E21FED366E59}" srcId="{1FB25E65-8CFF-4597-A7DC-D613AA52928D}" destId="{F229620A-E576-495F-853A-A9EEB021B302}" srcOrd="1" destOrd="0" parTransId="{975D1A64-36F7-4FFB-802D-425E67145A2B}" sibTransId="{C5B01C8E-334B-417B-BEB3-21176F47288B}"/>
    <dgm:cxn modelId="{F2294E29-C405-4AB6-B52E-74C7EBC33214}" type="presOf" srcId="{D896A73A-8EF1-46CC-ACC2-A846787A7622}" destId="{72D3A416-90BE-4EB2-84BC-71385D6615EA}" srcOrd="0" destOrd="0" presId="urn:microsoft.com/office/officeart/2005/8/layout/vList2"/>
    <dgm:cxn modelId="{1598A064-EBF2-45A1-9B92-BA1B459D8BA0}" srcId="{A722B4FE-4D3D-4C00-8E55-D5EBF88D580B}" destId="{5DB71504-3FE6-4964-95D6-EDF1EA75200E}" srcOrd="1" destOrd="0" parTransId="{4075F444-B8E9-4888-8140-C68F2ED1CE22}" sibTransId="{EB93C596-0222-4572-9A98-1EA12EAA90AD}"/>
    <dgm:cxn modelId="{CB1B9ECE-26AE-4342-966B-0327FA0CA8BA}" srcId="{5DB71504-3FE6-4964-95D6-EDF1EA75200E}" destId="{3DF292AE-AC47-4042-8A96-6F8BC4A9A99E}" srcOrd="0" destOrd="0" parTransId="{BA677BB3-20BF-49B6-A334-86B85F9624DF}" sibTransId="{40FC4DED-AE7E-451F-93A5-9F42C5F19420}"/>
    <dgm:cxn modelId="{3A67F981-C934-437A-87FF-A6402DEEA4DE}" type="presOf" srcId="{B52FF0B6-06FA-4720-B1A3-3AD150C434A5}" destId="{964737E4-F702-4A08-A14A-33F2E4424610}" srcOrd="0" destOrd="0" presId="urn:microsoft.com/office/officeart/2005/8/layout/vList2"/>
    <dgm:cxn modelId="{4B5C9C25-05C6-4C0B-9D27-BA46EA7E4008}" type="presOf" srcId="{1FB25E65-8CFF-4597-A7DC-D613AA52928D}" destId="{190EA9D9-D785-44AE-9EDE-05DAE331EB23}" srcOrd="0" destOrd="0" presId="urn:microsoft.com/office/officeart/2005/8/layout/vList2"/>
    <dgm:cxn modelId="{538603BB-2432-4AD5-A264-375E09DB3B65}" type="presOf" srcId="{E527EE41-9463-4E4C-B20D-70F44C980E71}" destId="{D27D095C-1E75-4BF7-8928-A9E010518215}" srcOrd="0" destOrd="0" presId="urn:microsoft.com/office/officeart/2005/8/layout/vList2"/>
    <dgm:cxn modelId="{BF4DE917-08CA-4260-847D-63A3976A9E48}" srcId="{1FB25E65-8CFF-4597-A7DC-D613AA52928D}" destId="{897E5E1B-ED43-420C-8898-2331EDF39598}" srcOrd="2" destOrd="0" parTransId="{F4F00CBB-932D-4B22-A046-647D26B40A37}" sibTransId="{B385FC48-179F-4995-83F8-F475F0BD6B46}"/>
    <dgm:cxn modelId="{95DBE917-100E-44B7-B27B-14A76613DD86}" type="presOf" srcId="{5DB71504-3FE6-4964-95D6-EDF1EA75200E}" destId="{B70A8DC2-F8BF-4CA7-8359-8CBF10C8BC18}" srcOrd="0" destOrd="0" presId="urn:microsoft.com/office/officeart/2005/8/layout/vList2"/>
    <dgm:cxn modelId="{F985F779-4E4B-4B11-B7A9-562C410C933E}" srcId="{A722B4FE-4D3D-4C00-8E55-D5EBF88D580B}" destId="{B52FF0B6-06FA-4720-B1A3-3AD150C434A5}" srcOrd="0" destOrd="0" parTransId="{757F2458-10A2-4BFC-A29D-57BEE98D9675}" sibTransId="{B3DB6D0A-5936-433F-85C4-44F96F582CFB}"/>
    <dgm:cxn modelId="{72D4B25F-DF78-49D4-9601-5C26E9CE567B}" type="presOf" srcId="{A722B4FE-4D3D-4C00-8E55-D5EBF88D580B}" destId="{6A0D075B-E78C-4617-B13C-C5349E828CF7}" srcOrd="0" destOrd="0" presId="urn:microsoft.com/office/officeart/2005/8/layout/vList2"/>
    <dgm:cxn modelId="{0E6D1FE8-B7AB-4313-B111-2D31A348497E}" type="presOf" srcId="{897E5E1B-ED43-420C-8898-2331EDF39598}" destId="{72D3A416-90BE-4EB2-84BC-71385D6615EA}" srcOrd="0" destOrd="2" presId="urn:microsoft.com/office/officeart/2005/8/layout/vList2"/>
    <dgm:cxn modelId="{DEFC5390-C0E7-4729-BC54-AF0A842BDA58}" srcId="{1FB25E65-8CFF-4597-A7DC-D613AA52928D}" destId="{D896A73A-8EF1-46CC-ACC2-A846787A7622}" srcOrd="0" destOrd="0" parTransId="{5281232E-D45A-406D-9D02-B32B7BAF9E12}" sibTransId="{E7691696-35BC-49BB-9690-9151F69C19E3}"/>
    <dgm:cxn modelId="{FA1BEA1F-2B02-4816-96AB-4550DEB87AA4}" srcId="{A722B4FE-4D3D-4C00-8E55-D5EBF88D580B}" destId="{1FB25E65-8CFF-4597-A7DC-D613AA52928D}" srcOrd="2" destOrd="0" parTransId="{E3D5D2A1-E4BC-4E53-A452-2DF10C1C50B9}" sibTransId="{D0B2FD19-E49F-48D4-81EC-B771E8023700}"/>
    <dgm:cxn modelId="{57E262F1-DEBC-49DF-85DD-9B19C1D3F856}" type="presOf" srcId="{0A851906-EA96-4D49-AC25-85672F3D4E9D}" destId="{72D3A416-90BE-4EB2-84BC-71385D6615EA}" srcOrd="0" destOrd="3" presId="urn:microsoft.com/office/officeart/2005/8/layout/vList2"/>
    <dgm:cxn modelId="{14EEA9E7-3F71-4D06-8FA9-D0CC4BA19F5B}" srcId="{B52FF0B6-06FA-4720-B1A3-3AD150C434A5}" destId="{E527EE41-9463-4E4C-B20D-70F44C980E71}" srcOrd="0" destOrd="0" parTransId="{EC019A91-CB46-4001-A3E6-0146C1BA0995}" sibTransId="{48943663-B78C-4B34-AC20-B006677D3F8D}"/>
    <dgm:cxn modelId="{F0AF5D1C-7947-42EF-8D92-F3026A4C62AD}" srcId="{1FB25E65-8CFF-4597-A7DC-D613AA52928D}" destId="{0A851906-EA96-4D49-AC25-85672F3D4E9D}" srcOrd="3" destOrd="0" parTransId="{37438116-34FE-4474-9252-A968C645466D}" sibTransId="{D3CDF12F-48B7-4F23-8BD7-17D59EB2EC8E}"/>
    <dgm:cxn modelId="{1348EF5D-47EA-45CE-AFE6-D13F35713F89}" type="presParOf" srcId="{6A0D075B-E78C-4617-B13C-C5349E828CF7}" destId="{964737E4-F702-4A08-A14A-33F2E4424610}" srcOrd="0" destOrd="0" presId="urn:microsoft.com/office/officeart/2005/8/layout/vList2"/>
    <dgm:cxn modelId="{ABF59811-6853-4A4D-8F38-DDE36AF32CBF}" type="presParOf" srcId="{6A0D075B-E78C-4617-B13C-C5349E828CF7}" destId="{D27D095C-1E75-4BF7-8928-A9E010518215}" srcOrd="1" destOrd="0" presId="urn:microsoft.com/office/officeart/2005/8/layout/vList2"/>
    <dgm:cxn modelId="{6722DC42-1468-43FD-B2AB-EC367F851E9D}" type="presParOf" srcId="{6A0D075B-E78C-4617-B13C-C5349E828CF7}" destId="{B70A8DC2-F8BF-4CA7-8359-8CBF10C8BC18}" srcOrd="2" destOrd="0" presId="urn:microsoft.com/office/officeart/2005/8/layout/vList2"/>
    <dgm:cxn modelId="{639A190B-0F6D-4742-9CCC-60F10B32E6CF}" type="presParOf" srcId="{6A0D075B-E78C-4617-B13C-C5349E828CF7}" destId="{4C10EAE7-33A2-4392-BB79-D1F512C2908E}" srcOrd="3" destOrd="0" presId="urn:microsoft.com/office/officeart/2005/8/layout/vList2"/>
    <dgm:cxn modelId="{BCB773D2-F1B8-4659-BAA8-2291B90A309E}" type="presParOf" srcId="{6A0D075B-E78C-4617-B13C-C5349E828CF7}" destId="{190EA9D9-D785-44AE-9EDE-05DAE331EB23}" srcOrd="4" destOrd="0" presId="urn:microsoft.com/office/officeart/2005/8/layout/vList2"/>
    <dgm:cxn modelId="{C0D971C0-A64C-4F57-ACF4-6C8F503A7EC8}" type="presParOf" srcId="{6A0D075B-E78C-4617-B13C-C5349E828CF7}" destId="{72D3A416-90BE-4EB2-84BC-71385D6615EA}"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9B1C4E4-DDAC-4A88-A8A0-7F2E33BFF3FC}" type="doc">
      <dgm:prSet loTypeId="urn:microsoft.com/office/officeart/2008/layout/TitledPictureBlocks" loCatId="picture" qsTypeId="urn:microsoft.com/office/officeart/2005/8/quickstyle/3d4" qsCatId="3D" csTypeId="urn:microsoft.com/office/officeart/2005/8/colors/accent0_3" csCatId="mainScheme" phldr="1"/>
      <dgm:spPr/>
      <dgm:t>
        <a:bodyPr/>
        <a:lstStyle/>
        <a:p>
          <a:endParaRPr lang="en-US"/>
        </a:p>
      </dgm:t>
    </dgm:pt>
    <dgm:pt modelId="{277D51F7-8428-4C73-8EE1-5C30EA7F3312}">
      <dgm:prSet phldrT="[Text]" custT="1"/>
      <dgm:spPr/>
      <dgm:t>
        <a:bodyPr/>
        <a:lstStyle/>
        <a:p>
          <a:r>
            <a:rPr lang="en-US" sz="1800" dirty="0"/>
            <a:t>Seeds, Irrigation, Fertilizer, </a:t>
          </a:r>
          <a:r>
            <a:rPr lang="en-US" sz="1800" dirty="0">
              <a:solidFill>
                <a:srgbClr val="C00000"/>
              </a:solidFill>
            </a:rPr>
            <a:t>Pesticides</a:t>
          </a:r>
        </a:p>
      </dgm:t>
    </dgm:pt>
    <dgm:pt modelId="{21A40FF8-881B-4B19-8D8C-A043A2CE3FFB}" type="parTrans" cxnId="{E2665C40-E406-44E5-877E-D5AFEA3F1369}">
      <dgm:prSet/>
      <dgm:spPr/>
      <dgm:t>
        <a:bodyPr/>
        <a:lstStyle/>
        <a:p>
          <a:endParaRPr lang="en-US"/>
        </a:p>
      </dgm:t>
    </dgm:pt>
    <dgm:pt modelId="{FBC72D80-E154-4E5A-90EA-32B4D75C21F6}" type="sibTrans" cxnId="{E2665C40-E406-44E5-877E-D5AFEA3F1369}">
      <dgm:prSet/>
      <dgm:spPr/>
      <dgm:t>
        <a:bodyPr/>
        <a:lstStyle/>
        <a:p>
          <a:endParaRPr lang="en-US"/>
        </a:p>
      </dgm:t>
    </dgm:pt>
    <dgm:pt modelId="{0CC4F6A6-81ED-4E5F-8160-04A32C321B8F}">
      <dgm:prSet custT="1"/>
      <dgm:spPr/>
      <dgm:t>
        <a:bodyPr/>
        <a:lstStyle/>
        <a:p>
          <a:r>
            <a:rPr lang="en-US" sz="1800" dirty="0"/>
            <a:t>Diversify</a:t>
          </a:r>
        </a:p>
      </dgm:t>
    </dgm:pt>
    <dgm:pt modelId="{30ED76B0-EE41-40D1-BED9-E8E1D979375D}" type="parTrans" cxnId="{047124AE-F8DB-4379-8579-9ED6D5008096}">
      <dgm:prSet/>
      <dgm:spPr/>
      <dgm:t>
        <a:bodyPr/>
        <a:lstStyle/>
        <a:p>
          <a:endParaRPr lang="en-US"/>
        </a:p>
      </dgm:t>
    </dgm:pt>
    <dgm:pt modelId="{AFDD8152-DD9F-4011-8C73-23BD54A2EE04}" type="sibTrans" cxnId="{047124AE-F8DB-4379-8579-9ED6D5008096}">
      <dgm:prSet/>
      <dgm:spPr/>
      <dgm:t>
        <a:bodyPr/>
        <a:lstStyle/>
        <a:p>
          <a:endParaRPr lang="en-US"/>
        </a:p>
      </dgm:t>
    </dgm:pt>
    <dgm:pt modelId="{B429F457-B4DC-4007-83C9-AF40CD4B836F}">
      <dgm:prSet custT="1"/>
      <dgm:spPr/>
      <dgm:t>
        <a:bodyPr/>
        <a:lstStyle/>
        <a:p>
          <a:r>
            <a:rPr lang="en-US" sz="1800" dirty="0"/>
            <a:t>Credit, Insurance, Marketing</a:t>
          </a:r>
        </a:p>
      </dgm:t>
    </dgm:pt>
    <dgm:pt modelId="{94096495-6535-45C5-9794-93060B2B490C}" type="parTrans" cxnId="{ACD5146A-99F3-48EA-9EF1-CB39AE1121D9}">
      <dgm:prSet/>
      <dgm:spPr/>
      <dgm:t>
        <a:bodyPr/>
        <a:lstStyle/>
        <a:p>
          <a:endParaRPr lang="en-US"/>
        </a:p>
      </dgm:t>
    </dgm:pt>
    <dgm:pt modelId="{F2856B9B-C28B-4168-B49E-4D34D279DE37}" type="sibTrans" cxnId="{ACD5146A-99F3-48EA-9EF1-CB39AE1121D9}">
      <dgm:prSet/>
      <dgm:spPr/>
      <dgm:t>
        <a:bodyPr/>
        <a:lstStyle/>
        <a:p>
          <a:endParaRPr lang="en-US"/>
        </a:p>
      </dgm:t>
    </dgm:pt>
    <dgm:pt modelId="{D3A3D51B-9563-48B0-948B-4BFB17834397}">
      <dgm:prSet custT="1"/>
      <dgm:spPr/>
      <dgm:t>
        <a:bodyPr/>
        <a:lstStyle/>
        <a:p>
          <a:r>
            <a:rPr lang="en-US" sz="1800" dirty="0"/>
            <a:t>Husbandry</a:t>
          </a:r>
        </a:p>
      </dgm:t>
    </dgm:pt>
    <dgm:pt modelId="{44C1C1F3-C030-423B-B280-22D560BA965B}" type="parTrans" cxnId="{960BAE97-CD67-4C5B-948C-1743812AD07D}">
      <dgm:prSet/>
      <dgm:spPr/>
      <dgm:t>
        <a:bodyPr/>
        <a:lstStyle/>
        <a:p>
          <a:endParaRPr lang="en-US"/>
        </a:p>
      </dgm:t>
    </dgm:pt>
    <dgm:pt modelId="{A7C0C9D2-21C0-4525-A602-0001DF3444E5}" type="sibTrans" cxnId="{960BAE97-CD67-4C5B-948C-1743812AD07D}">
      <dgm:prSet/>
      <dgm:spPr/>
      <dgm:t>
        <a:bodyPr/>
        <a:lstStyle/>
        <a:p>
          <a:endParaRPr lang="en-US"/>
        </a:p>
      </dgm:t>
    </dgm:pt>
    <dgm:pt modelId="{35BCE40F-818F-48BE-81FE-F2A19AD68431}">
      <dgm:prSet phldrT="[Text]" custT="1"/>
      <dgm:spPr/>
      <dgm:t>
        <a:bodyPr/>
        <a:lstStyle/>
        <a:p>
          <a:r>
            <a:rPr lang="en-US" sz="1800" dirty="0"/>
            <a:t>More from Less</a:t>
          </a:r>
        </a:p>
      </dgm:t>
    </dgm:pt>
    <dgm:pt modelId="{9EB93C19-AB92-425B-8E37-6C2E89574E85}" type="parTrans" cxnId="{280AA9C4-3781-4DEE-BFDD-868AF97FC65B}">
      <dgm:prSet/>
      <dgm:spPr/>
      <dgm:t>
        <a:bodyPr/>
        <a:lstStyle/>
        <a:p>
          <a:endParaRPr lang="en-US"/>
        </a:p>
      </dgm:t>
    </dgm:pt>
    <dgm:pt modelId="{A622C359-5348-49FC-8C00-D1F82871DCD0}" type="sibTrans" cxnId="{280AA9C4-3781-4DEE-BFDD-868AF97FC65B}">
      <dgm:prSet/>
      <dgm:spPr/>
      <dgm:t>
        <a:bodyPr/>
        <a:lstStyle/>
        <a:p>
          <a:endParaRPr lang="en-US"/>
        </a:p>
      </dgm:t>
    </dgm:pt>
    <dgm:pt modelId="{6032B728-3430-4159-A09E-900C498C1D49}">
      <dgm:prSet custT="1"/>
      <dgm:spPr/>
      <dgm:t>
        <a:bodyPr/>
        <a:lstStyle/>
        <a:p>
          <a:r>
            <a:rPr lang="en-US" sz="1800" dirty="0"/>
            <a:t>$$</a:t>
          </a:r>
        </a:p>
      </dgm:t>
    </dgm:pt>
    <dgm:pt modelId="{73D367BD-EFF8-44E7-B525-D53CB1261D3E}" type="parTrans" cxnId="{6F84A129-D883-4728-A7C4-FFF38A2A4CF3}">
      <dgm:prSet/>
      <dgm:spPr/>
      <dgm:t>
        <a:bodyPr/>
        <a:lstStyle/>
        <a:p>
          <a:endParaRPr lang="en-US"/>
        </a:p>
      </dgm:t>
    </dgm:pt>
    <dgm:pt modelId="{80A96C24-404B-4986-A6D6-935051D3D4F4}" type="sibTrans" cxnId="{6F84A129-D883-4728-A7C4-FFF38A2A4CF3}">
      <dgm:prSet/>
      <dgm:spPr/>
      <dgm:t>
        <a:bodyPr/>
        <a:lstStyle/>
        <a:p>
          <a:endParaRPr lang="en-US"/>
        </a:p>
      </dgm:t>
    </dgm:pt>
    <dgm:pt modelId="{461E4D0F-2EB5-427F-A1BA-8C6E082FB1DD}">
      <dgm:prSet custT="1"/>
      <dgm:spPr/>
      <dgm:t>
        <a:bodyPr/>
        <a:lstStyle/>
        <a:p>
          <a:r>
            <a:rPr lang="en-US" sz="1800" dirty="0"/>
            <a:t>organic, pulses</a:t>
          </a:r>
        </a:p>
      </dgm:t>
    </dgm:pt>
    <dgm:pt modelId="{35768B46-C639-4F7F-A03D-E64653BDBA88}" type="parTrans" cxnId="{381E8A4B-36E1-4369-8061-9244FF484DA3}">
      <dgm:prSet/>
      <dgm:spPr/>
      <dgm:t>
        <a:bodyPr/>
        <a:lstStyle/>
        <a:p>
          <a:endParaRPr lang="en-US"/>
        </a:p>
      </dgm:t>
    </dgm:pt>
    <dgm:pt modelId="{007A3255-9041-455A-B33F-40E09C366B17}" type="sibTrans" cxnId="{381E8A4B-36E1-4369-8061-9244FF484DA3}">
      <dgm:prSet/>
      <dgm:spPr/>
      <dgm:t>
        <a:bodyPr/>
        <a:lstStyle/>
        <a:p>
          <a:endParaRPr lang="en-US"/>
        </a:p>
      </dgm:t>
    </dgm:pt>
    <dgm:pt modelId="{41C3C27E-DFE6-4005-ADAC-AA5F565D0BF1}" type="pres">
      <dgm:prSet presAssocID="{E9B1C4E4-DDAC-4A88-A8A0-7F2E33BFF3FC}" presName="rootNode" presStyleCnt="0">
        <dgm:presLayoutVars>
          <dgm:chMax/>
          <dgm:chPref/>
          <dgm:dir/>
          <dgm:animLvl val="lvl"/>
        </dgm:presLayoutVars>
      </dgm:prSet>
      <dgm:spPr/>
    </dgm:pt>
    <dgm:pt modelId="{00D4D79E-E38A-45E6-870A-EE7EDCB496D7}" type="pres">
      <dgm:prSet presAssocID="{35BCE40F-818F-48BE-81FE-F2A19AD68431}" presName="composite" presStyleCnt="0"/>
      <dgm:spPr/>
    </dgm:pt>
    <dgm:pt modelId="{6188839D-910C-4096-9DAA-A482C504ACD7}" type="pres">
      <dgm:prSet presAssocID="{35BCE40F-818F-48BE-81FE-F2A19AD68431}" presName="ParentText" presStyleLbl="node1" presStyleIdx="0" presStyleCnt="4">
        <dgm:presLayoutVars>
          <dgm:chMax val="1"/>
          <dgm:chPref val="1"/>
          <dgm:bulletEnabled val="1"/>
        </dgm:presLayoutVars>
      </dgm:prSet>
      <dgm:spPr/>
    </dgm:pt>
    <dgm:pt modelId="{41A6854B-1FA6-4EE1-B136-0CA960011996}" type="pres">
      <dgm:prSet presAssocID="{35BCE40F-818F-48BE-81FE-F2A19AD68431}" presName="Image" presStyleLbl="bgImgPlace1" presStyleIdx="0" presStyleCnt="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0F9E410E-4687-44BF-9D7A-FC1A8A681135}" type="pres">
      <dgm:prSet presAssocID="{35BCE40F-818F-48BE-81FE-F2A19AD68431}" presName="ChildText" presStyleLbl="fgAcc1" presStyleIdx="0" presStyleCnt="3">
        <dgm:presLayoutVars>
          <dgm:chMax val="0"/>
          <dgm:chPref val="0"/>
          <dgm:bulletEnabled val="1"/>
        </dgm:presLayoutVars>
      </dgm:prSet>
      <dgm:spPr/>
    </dgm:pt>
    <dgm:pt modelId="{003D507E-6F46-4DAA-9F79-83F1F3E9A509}" type="pres">
      <dgm:prSet presAssocID="{A622C359-5348-49FC-8C00-D1F82871DCD0}" presName="sibTrans" presStyleCnt="0"/>
      <dgm:spPr/>
    </dgm:pt>
    <dgm:pt modelId="{959191E2-1B91-4BA7-879E-9FBC02E8F7E5}" type="pres">
      <dgm:prSet presAssocID="{0CC4F6A6-81ED-4E5F-8160-04A32C321B8F}" presName="composite" presStyleCnt="0"/>
      <dgm:spPr/>
    </dgm:pt>
    <dgm:pt modelId="{B3EFEF73-72A8-4C02-A127-0F537D6C5C73}" type="pres">
      <dgm:prSet presAssocID="{0CC4F6A6-81ED-4E5F-8160-04A32C321B8F}" presName="ParentText" presStyleLbl="node1" presStyleIdx="1" presStyleCnt="4">
        <dgm:presLayoutVars>
          <dgm:chMax val="1"/>
          <dgm:chPref val="1"/>
          <dgm:bulletEnabled val="1"/>
        </dgm:presLayoutVars>
      </dgm:prSet>
      <dgm:spPr/>
    </dgm:pt>
    <dgm:pt modelId="{638672E0-55F8-4124-BFCE-C2AF0340070F}" type="pres">
      <dgm:prSet presAssocID="{0CC4F6A6-81ED-4E5F-8160-04A32C321B8F}" presName="Image" presStyleLbl="bgImgPlace1" presStyleIdx="1" presStyleCnt="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40AEE0C5-7744-4AA8-AAA5-D2D72C97A199}" type="pres">
      <dgm:prSet presAssocID="{0CC4F6A6-81ED-4E5F-8160-04A32C321B8F}" presName="ChildText" presStyleLbl="fgAcc1" presStyleIdx="1" presStyleCnt="3">
        <dgm:presLayoutVars>
          <dgm:chMax val="0"/>
          <dgm:chPref val="0"/>
          <dgm:bulletEnabled val="1"/>
        </dgm:presLayoutVars>
      </dgm:prSet>
      <dgm:spPr/>
    </dgm:pt>
    <dgm:pt modelId="{B3456185-56D5-4B22-BA05-E9E7AE01C384}" type="pres">
      <dgm:prSet presAssocID="{AFDD8152-DD9F-4011-8C73-23BD54A2EE04}" presName="sibTrans" presStyleCnt="0"/>
      <dgm:spPr/>
    </dgm:pt>
    <dgm:pt modelId="{5216F249-7F14-4CD9-AEA5-F6587A2BA82D}" type="pres">
      <dgm:prSet presAssocID="{6032B728-3430-4159-A09E-900C498C1D49}" presName="composite" presStyleCnt="0"/>
      <dgm:spPr/>
    </dgm:pt>
    <dgm:pt modelId="{735126AD-B6D4-430B-9EE0-3AC18D0E7B08}" type="pres">
      <dgm:prSet presAssocID="{6032B728-3430-4159-A09E-900C498C1D49}" presName="ParentText" presStyleLbl="node1" presStyleIdx="2" presStyleCnt="4">
        <dgm:presLayoutVars>
          <dgm:chMax val="1"/>
          <dgm:chPref val="1"/>
          <dgm:bulletEnabled val="1"/>
        </dgm:presLayoutVars>
      </dgm:prSet>
      <dgm:spPr/>
    </dgm:pt>
    <dgm:pt modelId="{785212DC-1354-4382-A04B-BF7E41EB42CF}" type="pres">
      <dgm:prSet presAssocID="{6032B728-3430-4159-A09E-900C498C1D49}" presName="Image" presStyleLbl="bgImgPlace1" presStyleIdx="2" presStyleCnt="4"/>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C34AE305-1BDC-454D-9528-0D7A16B297A8}" type="pres">
      <dgm:prSet presAssocID="{6032B728-3430-4159-A09E-900C498C1D49}" presName="ChildText" presStyleLbl="fgAcc1" presStyleIdx="2" presStyleCnt="3">
        <dgm:presLayoutVars>
          <dgm:chMax val="0"/>
          <dgm:chPref val="0"/>
          <dgm:bulletEnabled val="1"/>
        </dgm:presLayoutVars>
      </dgm:prSet>
      <dgm:spPr/>
    </dgm:pt>
    <dgm:pt modelId="{5BF5690F-D139-41B0-BCAB-F00380408782}" type="pres">
      <dgm:prSet presAssocID="{80A96C24-404B-4986-A6D6-935051D3D4F4}" presName="sibTrans" presStyleCnt="0"/>
      <dgm:spPr/>
    </dgm:pt>
    <dgm:pt modelId="{FF607D44-4588-4454-9361-DF81F7FD3558}" type="pres">
      <dgm:prSet presAssocID="{D3A3D51B-9563-48B0-948B-4BFB17834397}" presName="composite" presStyleCnt="0"/>
      <dgm:spPr/>
    </dgm:pt>
    <dgm:pt modelId="{2EEC02BF-181D-481A-89FC-656142A2B6AB}" type="pres">
      <dgm:prSet presAssocID="{D3A3D51B-9563-48B0-948B-4BFB17834397}" presName="ParentText" presStyleLbl="node1" presStyleIdx="3" presStyleCnt="4">
        <dgm:presLayoutVars>
          <dgm:chMax val="1"/>
          <dgm:chPref val="1"/>
          <dgm:bulletEnabled val="1"/>
        </dgm:presLayoutVars>
      </dgm:prSet>
      <dgm:spPr/>
    </dgm:pt>
    <dgm:pt modelId="{9123F196-765E-4E8F-B029-54F89765AAF4}" type="pres">
      <dgm:prSet presAssocID="{D3A3D51B-9563-48B0-948B-4BFB17834397}" presName="Image" presStyleLbl="bgImgPlace1" presStyleIdx="3" presStyleCnt="4"/>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19DBEFD6-F875-4C3E-8973-22D590076122}" type="pres">
      <dgm:prSet presAssocID="{D3A3D51B-9563-48B0-948B-4BFB17834397}" presName="ChildText" presStyleLbl="fgAcc1" presStyleIdx="2" presStyleCnt="3">
        <dgm:presLayoutVars>
          <dgm:chMax val="0"/>
          <dgm:chPref val="0"/>
          <dgm:bulletEnabled val="1"/>
        </dgm:presLayoutVars>
      </dgm:prSet>
      <dgm:spPr/>
    </dgm:pt>
  </dgm:ptLst>
  <dgm:cxnLst>
    <dgm:cxn modelId="{55250E2D-4570-43FC-9F4B-84B9514C1714}" type="presOf" srcId="{E9B1C4E4-DDAC-4A88-A8A0-7F2E33BFF3FC}" destId="{41C3C27E-DFE6-4005-ADAC-AA5F565D0BF1}" srcOrd="0" destOrd="0" presId="urn:microsoft.com/office/officeart/2008/layout/TitledPictureBlocks"/>
    <dgm:cxn modelId="{4AAE9A79-0C0D-43DD-9B12-3B96FA38C336}" type="presOf" srcId="{461E4D0F-2EB5-427F-A1BA-8C6E082FB1DD}" destId="{40AEE0C5-7744-4AA8-AAA5-D2D72C97A199}" srcOrd="0" destOrd="0" presId="urn:microsoft.com/office/officeart/2008/layout/TitledPictureBlocks"/>
    <dgm:cxn modelId="{6F84A129-D883-4728-A7C4-FFF38A2A4CF3}" srcId="{E9B1C4E4-DDAC-4A88-A8A0-7F2E33BFF3FC}" destId="{6032B728-3430-4159-A09E-900C498C1D49}" srcOrd="2" destOrd="0" parTransId="{73D367BD-EFF8-44E7-B525-D53CB1261D3E}" sibTransId="{80A96C24-404B-4986-A6D6-935051D3D4F4}"/>
    <dgm:cxn modelId="{047124AE-F8DB-4379-8579-9ED6D5008096}" srcId="{E9B1C4E4-DDAC-4A88-A8A0-7F2E33BFF3FC}" destId="{0CC4F6A6-81ED-4E5F-8160-04A32C321B8F}" srcOrd="1" destOrd="0" parTransId="{30ED76B0-EE41-40D1-BED9-E8E1D979375D}" sibTransId="{AFDD8152-DD9F-4011-8C73-23BD54A2EE04}"/>
    <dgm:cxn modelId="{FC14E8D6-A916-4467-89E9-51F2476D1B8F}" type="presOf" srcId="{6032B728-3430-4159-A09E-900C498C1D49}" destId="{735126AD-B6D4-430B-9EE0-3AC18D0E7B08}" srcOrd="0" destOrd="0" presId="urn:microsoft.com/office/officeart/2008/layout/TitledPictureBlocks"/>
    <dgm:cxn modelId="{280AA9C4-3781-4DEE-BFDD-868AF97FC65B}" srcId="{E9B1C4E4-DDAC-4A88-A8A0-7F2E33BFF3FC}" destId="{35BCE40F-818F-48BE-81FE-F2A19AD68431}" srcOrd="0" destOrd="0" parTransId="{9EB93C19-AB92-425B-8E37-6C2E89574E85}" sibTransId="{A622C359-5348-49FC-8C00-D1F82871DCD0}"/>
    <dgm:cxn modelId="{9A76FECD-1699-4A64-9B88-399AA51C09D6}" type="presOf" srcId="{277D51F7-8428-4C73-8EE1-5C30EA7F3312}" destId="{0F9E410E-4687-44BF-9D7A-FC1A8A681135}" srcOrd="0" destOrd="0" presId="urn:microsoft.com/office/officeart/2008/layout/TitledPictureBlocks"/>
    <dgm:cxn modelId="{ACD5146A-99F3-48EA-9EF1-CB39AE1121D9}" srcId="{6032B728-3430-4159-A09E-900C498C1D49}" destId="{B429F457-B4DC-4007-83C9-AF40CD4B836F}" srcOrd="0" destOrd="0" parTransId="{94096495-6535-45C5-9794-93060B2B490C}" sibTransId="{F2856B9B-C28B-4168-B49E-4D34D279DE37}"/>
    <dgm:cxn modelId="{960BAE97-CD67-4C5B-948C-1743812AD07D}" srcId="{E9B1C4E4-DDAC-4A88-A8A0-7F2E33BFF3FC}" destId="{D3A3D51B-9563-48B0-948B-4BFB17834397}" srcOrd="3" destOrd="0" parTransId="{44C1C1F3-C030-423B-B280-22D560BA965B}" sibTransId="{A7C0C9D2-21C0-4525-A602-0001DF3444E5}"/>
    <dgm:cxn modelId="{E2665C40-E406-44E5-877E-D5AFEA3F1369}" srcId="{35BCE40F-818F-48BE-81FE-F2A19AD68431}" destId="{277D51F7-8428-4C73-8EE1-5C30EA7F3312}" srcOrd="0" destOrd="0" parTransId="{21A40FF8-881B-4B19-8D8C-A043A2CE3FFB}" sibTransId="{FBC72D80-E154-4E5A-90EA-32B4D75C21F6}"/>
    <dgm:cxn modelId="{D852FFB0-FDE2-4853-B1CB-ADE967A05F83}" type="presOf" srcId="{B429F457-B4DC-4007-83C9-AF40CD4B836F}" destId="{C34AE305-1BDC-454D-9528-0D7A16B297A8}" srcOrd="0" destOrd="0" presId="urn:microsoft.com/office/officeart/2008/layout/TitledPictureBlocks"/>
    <dgm:cxn modelId="{381E8A4B-36E1-4369-8061-9244FF484DA3}" srcId="{0CC4F6A6-81ED-4E5F-8160-04A32C321B8F}" destId="{461E4D0F-2EB5-427F-A1BA-8C6E082FB1DD}" srcOrd="0" destOrd="0" parTransId="{35768B46-C639-4F7F-A03D-E64653BDBA88}" sibTransId="{007A3255-9041-455A-B33F-40E09C366B17}"/>
    <dgm:cxn modelId="{F9541283-F4D4-4A9F-A39D-1D449B4FEAA5}" type="presOf" srcId="{0CC4F6A6-81ED-4E5F-8160-04A32C321B8F}" destId="{B3EFEF73-72A8-4C02-A127-0F537D6C5C73}" srcOrd="0" destOrd="0" presId="urn:microsoft.com/office/officeart/2008/layout/TitledPictureBlocks"/>
    <dgm:cxn modelId="{2CDEDEF3-B325-4F0D-9C7B-9E1AFD659044}" type="presOf" srcId="{D3A3D51B-9563-48B0-948B-4BFB17834397}" destId="{2EEC02BF-181D-481A-89FC-656142A2B6AB}" srcOrd="0" destOrd="0" presId="urn:microsoft.com/office/officeart/2008/layout/TitledPictureBlocks"/>
    <dgm:cxn modelId="{CD807F02-F9AF-44A9-9043-C9841C35169A}" type="presOf" srcId="{35BCE40F-818F-48BE-81FE-F2A19AD68431}" destId="{6188839D-910C-4096-9DAA-A482C504ACD7}" srcOrd="0" destOrd="0" presId="urn:microsoft.com/office/officeart/2008/layout/TitledPictureBlocks"/>
    <dgm:cxn modelId="{23501A1A-6051-4AD3-942F-F61FA1D95B91}" type="presParOf" srcId="{41C3C27E-DFE6-4005-ADAC-AA5F565D0BF1}" destId="{00D4D79E-E38A-45E6-870A-EE7EDCB496D7}" srcOrd="0" destOrd="0" presId="urn:microsoft.com/office/officeart/2008/layout/TitledPictureBlocks"/>
    <dgm:cxn modelId="{DE71FEAD-DF98-4ED8-B09E-23B189C4759D}" type="presParOf" srcId="{00D4D79E-E38A-45E6-870A-EE7EDCB496D7}" destId="{6188839D-910C-4096-9DAA-A482C504ACD7}" srcOrd="0" destOrd="0" presId="urn:microsoft.com/office/officeart/2008/layout/TitledPictureBlocks"/>
    <dgm:cxn modelId="{53EF2C53-FD56-468D-81F6-5B39B71A5447}" type="presParOf" srcId="{00D4D79E-E38A-45E6-870A-EE7EDCB496D7}" destId="{41A6854B-1FA6-4EE1-B136-0CA960011996}" srcOrd="1" destOrd="0" presId="urn:microsoft.com/office/officeart/2008/layout/TitledPictureBlocks"/>
    <dgm:cxn modelId="{53A94B26-0918-4D4F-ABAB-DA1BC2D7E5A8}" type="presParOf" srcId="{00D4D79E-E38A-45E6-870A-EE7EDCB496D7}" destId="{0F9E410E-4687-44BF-9D7A-FC1A8A681135}" srcOrd="2" destOrd="0" presId="urn:microsoft.com/office/officeart/2008/layout/TitledPictureBlocks"/>
    <dgm:cxn modelId="{33C1A454-592A-4582-A647-88FC7C3FA5B1}" type="presParOf" srcId="{41C3C27E-DFE6-4005-ADAC-AA5F565D0BF1}" destId="{003D507E-6F46-4DAA-9F79-83F1F3E9A509}" srcOrd="1" destOrd="0" presId="urn:microsoft.com/office/officeart/2008/layout/TitledPictureBlocks"/>
    <dgm:cxn modelId="{BD2BD35F-7A9B-4B58-9C00-6AD24EB2095E}" type="presParOf" srcId="{41C3C27E-DFE6-4005-ADAC-AA5F565D0BF1}" destId="{959191E2-1B91-4BA7-879E-9FBC02E8F7E5}" srcOrd="2" destOrd="0" presId="urn:microsoft.com/office/officeart/2008/layout/TitledPictureBlocks"/>
    <dgm:cxn modelId="{D82C022E-851C-4E08-AFB9-F683C7E06A0F}" type="presParOf" srcId="{959191E2-1B91-4BA7-879E-9FBC02E8F7E5}" destId="{B3EFEF73-72A8-4C02-A127-0F537D6C5C73}" srcOrd="0" destOrd="0" presId="urn:microsoft.com/office/officeart/2008/layout/TitledPictureBlocks"/>
    <dgm:cxn modelId="{C5AF3DDB-E464-4709-BBD5-76D6358F7A72}" type="presParOf" srcId="{959191E2-1B91-4BA7-879E-9FBC02E8F7E5}" destId="{638672E0-55F8-4124-BFCE-C2AF0340070F}" srcOrd="1" destOrd="0" presId="urn:microsoft.com/office/officeart/2008/layout/TitledPictureBlocks"/>
    <dgm:cxn modelId="{2ECAA053-7D63-4BD6-860D-41B597335C17}" type="presParOf" srcId="{959191E2-1B91-4BA7-879E-9FBC02E8F7E5}" destId="{40AEE0C5-7744-4AA8-AAA5-D2D72C97A199}" srcOrd="2" destOrd="0" presId="urn:microsoft.com/office/officeart/2008/layout/TitledPictureBlocks"/>
    <dgm:cxn modelId="{EE65690D-6D5A-4E37-8B7D-80D8F132B0A2}" type="presParOf" srcId="{41C3C27E-DFE6-4005-ADAC-AA5F565D0BF1}" destId="{B3456185-56D5-4B22-BA05-E9E7AE01C384}" srcOrd="3" destOrd="0" presId="urn:microsoft.com/office/officeart/2008/layout/TitledPictureBlocks"/>
    <dgm:cxn modelId="{75904C03-6374-47C8-8586-7BCE0E53081C}" type="presParOf" srcId="{41C3C27E-DFE6-4005-ADAC-AA5F565D0BF1}" destId="{5216F249-7F14-4CD9-AEA5-F6587A2BA82D}" srcOrd="4" destOrd="0" presId="urn:microsoft.com/office/officeart/2008/layout/TitledPictureBlocks"/>
    <dgm:cxn modelId="{E1FB1867-865A-46F7-9C59-5567D399FC3D}" type="presParOf" srcId="{5216F249-7F14-4CD9-AEA5-F6587A2BA82D}" destId="{735126AD-B6D4-430B-9EE0-3AC18D0E7B08}" srcOrd="0" destOrd="0" presId="urn:microsoft.com/office/officeart/2008/layout/TitledPictureBlocks"/>
    <dgm:cxn modelId="{29D9C876-1B48-49EF-B381-6E373888A31F}" type="presParOf" srcId="{5216F249-7F14-4CD9-AEA5-F6587A2BA82D}" destId="{785212DC-1354-4382-A04B-BF7E41EB42CF}" srcOrd="1" destOrd="0" presId="urn:microsoft.com/office/officeart/2008/layout/TitledPictureBlocks"/>
    <dgm:cxn modelId="{10FFDDF0-DA76-416F-9E50-B1359E4281A2}" type="presParOf" srcId="{5216F249-7F14-4CD9-AEA5-F6587A2BA82D}" destId="{C34AE305-1BDC-454D-9528-0D7A16B297A8}" srcOrd="2" destOrd="0" presId="urn:microsoft.com/office/officeart/2008/layout/TitledPictureBlocks"/>
    <dgm:cxn modelId="{9BEA8E6A-6F32-4D2C-AB41-54C1B94C3A6D}" type="presParOf" srcId="{41C3C27E-DFE6-4005-ADAC-AA5F565D0BF1}" destId="{5BF5690F-D139-41B0-BCAB-F00380408782}" srcOrd="5" destOrd="0" presId="urn:microsoft.com/office/officeart/2008/layout/TitledPictureBlocks"/>
    <dgm:cxn modelId="{865D5177-B5CB-4C18-8CC4-E28E9B0F142D}" type="presParOf" srcId="{41C3C27E-DFE6-4005-ADAC-AA5F565D0BF1}" destId="{FF607D44-4588-4454-9361-DF81F7FD3558}" srcOrd="6" destOrd="0" presId="urn:microsoft.com/office/officeart/2008/layout/TitledPictureBlocks"/>
    <dgm:cxn modelId="{091F6890-F8B7-4F09-B3F2-EBB003B08DFC}" type="presParOf" srcId="{FF607D44-4588-4454-9361-DF81F7FD3558}" destId="{2EEC02BF-181D-481A-89FC-656142A2B6AB}" srcOrd="0" destOrd="0" presId="urn:microsoft.com/office/officeart/2008/layout/TitledPictureBlocks"/>
    <dgm:cxn modelId="{3333EA2F-5110-42AB-B255-225EEDE93FBF}" type="presParOf" srcId="{FF607D44-4588-4454-9361-DF81F7FD3558}" destId="{9123F196-765E-4E8F-B029-54F89765AAF4}" srcOrd="1" destOrd="0" presId="urn:microsoft.com/office/officeart/2008/layout/TitledPictureBlocks"/>
    <dgm:cxn modelId="{6C726912-03B4-40FF-9121-64992DA17836}" type="presParOf" srcId="{FF607D44-4588-4454-9361-DF81F7FD3558}" destId="{19DBEFD6-F875-4C3E-8973-22D590076122}" srcOrd="2" destOrd="0" presId="urn:microsoft.com/office/officeart/2008/layout/Titled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F21E9C-24CD-4C7E-865E-FE55F4AC12B3}"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BC25EFE1-2BFA-45D1-BED1-5AF39D46D79C}">
      <dgm:prSet phldrT="[Text]" custT="1"/>
      <dgm:spPr/>
      <dgm:t>
        <a:bodyPr/>
        <a:lstStyle/>
        <a:p>
          <a:r>
            <a:rPr lang="en-US" sz="1200" dirty="0">
              <a:latin typeface="Franklin Gothic Medium Cond" panose="020B0606030402020204" pitchFamily="34" charset="0"/>
            </a:rPr>
            <a:t>1.Banking Finance</a:t>
          </a:r>
        </a:p>
      </dgm:t>
    </dgm:pt>
    <dgm:pt modelId="{03C5B51A-EE90-4DC5-A2B3-6610E3AE4081}" type="parTrans" cxnId="{EC28EBB9-B1BC-419F-BA75-AC3A29E28212}">
      <dgm:prSet/>
      <dgm:spPr/>
      <dgm:t>
        <a:bodyPr/>
        <a:lstStyle/>
        <a:p>
          <a:endParaRPr lang="en-US">
            <a:latin typeface="Franklin Gothic Medium Cond" panose="020B0606030402020204" pitchFamily="34" charset="0"/>
          </a:endParaRPr>
        </a:p>
      </dgm:t>
    </dgm:pt>
    <dgm:pt modelId="{2452F0F7-CA91-4F59-A564-1BB9BDA5CBBE}" type="sibTrans" cxnId="{EC28EBB9-B1BC-419F-BA75-AC3A29E28212}">
      <dgm:prSet/>
      <dgm:spPr/>
      <dgm:t>
        <a:bodyPr/>
        <a:lstStyle/>
        <a:p>
          <a:endParaRPr lang="en-US">
            <a:latin typeface="Franklin Gothic Medium Cond" panose="020B0606030402020204" pitchFamily="34" charset="0"/>
          </a:endParaRPr>
        </a:p>
      </dgm:t>
    </dgm:pt>
    <dgm:pt modelId="{42B6273D-8E60-40EC-97B9-4A300407A2FC}">
      <dgm:prSet phldrT="[Text]" custT="1"/>
      <dgm:spPr/>
      <dgm:t>
        <a:bodyPr/>
        <a:lstStyle/>
        <a:p>
          <a:r>
            <a:rPr lang="en-US" sz="1200" dirty="0">
              <a:latin typeface="Franklin Gothic Medium Cond" panose="020B0606030402020204" pitchFamily="34" charset="0"/>
            </a:rPr>
            <a:t>6.HRD</a:t>
          </a:r>
        </a:p>
      </dgm:t>
    </dgm:pt>
    <dgm:pt modelId="{C0356875-84C0-489A-B63B-BFF5B04A4851}" type="parTrans" cxnId="{87793F06-9BBD-4E4D-9561-58B077A0E336}">
      <dgm:prSet/>
      <dgm:spPr/>
      <dgm:t>
        <a:bodyPr/>
        <a:lstStyle/>
        <a:p>
          <a:endParaRPr lang="en-US">
            <a:latin typeface="Franklin Gothic Medium Cond" panose="020B0606030402020204" pitchFamily="34" charset="0"/>
          </a:endParaRPr>
        </a:p>
      </dgm:t>
    </dgm:pt>
    <dgm:pt modelId="{277BE20E-C465-4576-BBB8-BBC7E0598DA2}" type="sibTrans" cxnId="{87793F06-9BBD-4E4D-9561-58B077A0E336}">
      <dgm:prSet/>
      <dgm:spPr/>
      <dgm:t>
        <a:bodyPr/>
        <a:lstStyle/>
        <a:p>
          <a:endParaRPr lang="en-US">
            <a:latin typeface="Franklin Gothic Medium Cond" panose="020B0606030402020204" pitchFamily="34" charset="0"/>
          </a:endParaRPr>
        </a:p>
      </dgm:t>
    </dgm:pt>
    <dgm:pt modelId="{DB87FF95-AE72-426C-925E-B58F1E8198D3}">
      <dgm:prSet phldrT="[Text]" custT="1"/>
      <dgm:spPr/>
      <dgm:t>
        <a:bodyPr/>
        <a:lstStyle/>
        <a:p>
          <a:r>
            <a:rPr lang="en-US" sz="1200" dirty="0">
              <a:latin typeface="Franklin Gothic Medium Cond" panose="020B0606030402020204" pitchFamily="34" charset="0"/>
            </a:rPr>
            <a:t>2.Budget-Fiscal Policy</a:t>
          </a:r>
        </a:p>
      </dgm:t>
    </dgm:pt>
    <dgm:pt modelId="{CE004886-1AB0-4519-A7DE-585B0C283BA0}" type="parTrans" cxnId="{3A974CA0-0BB2-453B-A372-F7F63EE74FB5}">
      <dgm:prSet/>
      <dgm:spPr/>
      <dgm:t>
        <a:bodyPr/>
        <a:lstStyle/>
        <a:p>
          <a:endParaRPr lang="en-US">
            <a:latin typeface="Franklin Gothic Medium Cond" panose="020B0606030402020204" pitchFamily="34" charset="0"/>
          </a:endParaRPr>
        </a:p>
      </dgm:t>
    </dgm:pt>
    <dgm:pt modelId="{17734E8F-C091-40EB-8542-65713367BC76}" type="sibTrans" cxnId="{3A974CA0-0BB2-453B-A372-F7F63EE74FB5}">
      <dgm:prSet/>
      <dgm:spPr/>
      <dgm:t>
        <a:bodyPr/>
        <a:lstStyle/>
        <a:p>
          <a:endParaRPr lang="en-US">
            <a:latin typeface="Franklin Gothic Medium Cond" panose="020B0606030402020204" pitchFamily="34" charset="0"/>
          </a:endParaRPr>
        </a:p>
      </dgm:t>
    </dgm:pt>
    <dgm:pt modelId="{A3B89C89-4B08-4EF5-A029-FC7E4822579A}">
      <dgm:prSet phldrT="[Text]" custT="1"/>
      <dgm:spPr>
        <a:solidFill>
          <a:srgbClr val="C0CBD4"/>
        </a:solidFill>
      </dgm:spPr>
      <dgm:t>
        <a:bodyPr/>
        <a:lstStyle/>
        <a:p>
          <a:r>
            <a:rPr lang="en-US" sz="1200" dirty="0">
              <a:latin typeface="Franklin Gothic Medium Cond" panose="020B0606030402020204" pitchFamily="34" charset="0"/>
            </a:rPr>
            <a:t>3.BoP</a:t>
          </a:r>
        </a:p>
      </dgm:t>
    </dgm:pt>
    <dgm:pt modelId="{59D1987A-2AD0-48A4-808D-6DB3A42C75CD}" type="parTrans" cxnId="{747D3375-2E89-49DF-97B5-102860E794AF}">
      <dgm:prSet/>
      <dgm:spPr/>
      <dgm:t>
        <a:bodyPr/>
        <a:lstStyle/>
        <a:p>
          <a:endParaRPr lang="en-US">
            <a:latin typeface="Franklin Gothic Medium Cond" panose="020B0606030402020204" pitchFamily="34" charset="0"/>
          </a:endParaRPr>
        </a:p>
      </dgm:t>
    </dgm:pt>
    <dgm:pt modelId="{DE93F483-BCF9-4EED-B492-C3A2AD1CFD0B}" type="sibTrans" cxnId="{747D3375-2E89-49DF-97B5-102860E794AF}">
      <dgm:prSet/>
      <dgm:spPr/>
      <dgm:t>
        <a:bodyPr/>
        <a:lstStyle/>
        <a:p>
          <a:endParaRPr lang="en-US">
            <a:latin typeface="Franklin Gothic Medium Cond" panose="020B0606030402020204" pitchFamily="34" charset="0"/>
          </a:endParaRPr>
        </a:p>
      </dgm:t>
    </dgm:pt>
    <dgm:pt modelId="{2741AFDF-7DBB-4108-8A20-0357D5FBD3B8}">
      <dgm:prSet phldrT="[Text]" custT="1"/>
      <dgm:spPr>
        <a:solidFill>
          <a:schemeClr val="accent2">
            <a:alpha val="40000"/>
          </a:schemeClr>
        </a:solidFill>
      </dgm:spPr>
      <dgm:t>
        <a:bodyPr/>
        <a:lstStyle/>
        <a:p>
          <a:r>
            <a:rPr lang="en-US" sz="1200" dirty="0">
              <a:latin typeface="Franklin Gothic Medium Cond" panose="020B0606030402020204" pitchFamily="34" charset="0"/>
            </a:rPr>
            <a:t>4.Sectors of Economy</a:t>
          </a:r>
        </a:p>
      </dgm:t>
    </dgm:pt>
    <dgm:pt modelId="{36468447-117C-4ADF-A168-060C12FE37C0}" type="parTrans" cxnId="{C99E42B2-207B-4FA3-B1EC-4B56CDD73546}">
      <dgm:prSet/>
      <dgm:spPr/>
      <dgm:t>
        <a:bodyPr/>
        <a:lstStyle/>
        <a:p>
          <a:endParaRPr lang="en-US">
            <a:latin typeface="Franklin Gothic Medium Cond" panose="020B0606030402020204" pitchFamily="34" charset="0"/>
          </a:endParaRPr>
        </a:p>
      </dgm:t>
    </dgm:pt>
    <dgm:pt modelId="{EF5125ED-C530-4CEB-9EA6-7ADF35D8B229}" type="sibTrans" cxnId="{C99E42B2-207B-4FA3-B1EC-4B56CDD73546}">
      <dgm:prSet/>
      <dgm:spPr/>
      <dgm:t>
        <a:bodyPr/>
        <a:lstStyle/>
        <a:p>
          <a:endParaRPr lang="en-US">
            <a:latin typeface="Franklin Gothic Medium Cond" panose="020B0606030402020204" pitchFamily="34" charset="0"/>
          </a:endParaRPr>
        </a:p>
      </dgm:t>
    </dgm:pt>
    <dgm:pt modelId="{1131737C-80FA-4CF1-AA8B-6A1C724BF69E}">
      <dgm:prSet phldrT="[Text]" custT="1"/>
      <dgm:spPr/>
      <dgm:t>
        <a:bodyPr/>
        <a:lstStyle/>
        <a:p>
          <a:r>
            <a:rPr lang="en-US" sz="1200" dirty="0">
              <a:latin typeface="Franklin Gothic Medium Cond" panose="020B0606030402020204" pitchFamily="34" charset="0"/>
            </a:rPr>
            <a:t>5.Infra</a:t>
          </a:r>
        </a:p>
      </dgm:t>
    </dgm:pt>
    <dgm:pt modelId="{BA5CC7EE-2915-4F5D-8523-9AC5605F88D9}" type="parTrans" cxnId="{435BAAE1-022F-4A66-BEDD-B1E1FA067162}">
      <dgm:prSet/>
      <dgm:spPr/>
      <dgm:t>
        <a:bodyPr/>
        <a:lstStyle/>
        <a:p>
          <a:endParaRPr lang="en-US">
            <a:latin typeface="Franklin Gothic Medium Cond" panose="020B0606030402020204" pitchFamily="34" charset="0"/>
          </a:endParaRPr>
        </a:p>
      </dgm:t>
    </dgm:pt>
    <dgm:pt modelId="{6A23C22A-647E-4A08-835D-0C25C68A1D0F}" type="sibTrans" cxnId="{435BAAE1-022F-4A66-BEDD-B1E1FA067162}">
      <dgm:prSet/>
      <dgm:spPr/>
      <dgm:t>
        <a:bodyPr/>
        <a:lstStyle/>
        <a:p>
          <a:endParaRPr lang="en-US">
            <a:latin typeface="Franklin Gothic Medium Cond" panose="020B0606030402020204" pitchFamily="34" charset="0"/>
          </a:endParaRPr>
        </a:p>
      </dgm:t>
    </dgm:pt>
    <dgm:pt modelId="{B533A736-F711-4644-8B46-DBB1DA87F081}">
      <dgm:prSet phldrT="[Text]" custT="1"/>
      <dgm:spPr/>
      <dgm:t>
        <a:bodyPr/>
        <a:lstStyle/>
        <a:p>
          <a:r>
            <a:rPr lang="en-US" sz="1200" dirty="0">
              <a:latin typeface="Franklin Gothic Medium Cond" panose="020B0606030402020204" pitchFamily="34" charset="0"/>
            </a:rPr>
            <a:t>V2C2-Pub.Fin; V1C3-JAM</a:t>
          </a:r>
        </a:p>
      </dgm:t>
    </dgm:pt>
    <dgm:pt modelId="{E592FA78-5ACD-4724-AA07-81E2303F206E}" type="parTrans" cxnId="{5849E4A7-E192-4408-8421-9D800A8DE796}">
      <dgm:prSet/>
      <dgm:spPr/>
      <dgm:t>
        <a:bodyPr/>
        <a:lstStyle/>
        <a:p>
          <a:endParaRPr lang="en-US"/>
        </a:p>
      </dgm:t>
    </dgm:pt>
    <dgm:pt modelId="{36E008AB-A384-4E05-A49A-C56DB9B0429E}" type="sibTrans" cxnId="{5849E4A7-E192-4408-8421-9D800A8DE796}">
      <dgm:prSet/>
      <dgm:spPr/>
      <dgm:t>
        <a:bodyPr/>
        <a:lstStyle/>
        <a:p>
          <a:endParaRPr lang="en-US"/>
        </a:p>
      </dgm:t>
    </dgm:pt>
    <dgm:pt modelId="{B7AD1FFF-B029-4A8A-823C-7AB2B1045695}">
      <dgm:prSet phldrT="[Text]" custT="1"/>
      <dgm:spPr/>
      <dgm:t>
        <a:bodyPr/>
        <a:lstStyle/>
        <a:p>
          <a:r>
            <a:rPr lang="en-US" sz="1200" dirty="0">
              <a:latin typeface="Franklin Gothic Medium Cond" panose="020B0606030402020204" pitchFamily="34" charset="0"/>
            </a:rPr>
            <a:t>V2C3-Monetary </a:t>
          </a:r>
          <a:r>
            <a:rPr lang="en-US" sz="1200" dirty="0" err="1">
              <a:latin typeface="Franklin Gothic Medium Cond" panose="020B0606030402020204" pitchFamily="34" charset="0"/>
            </a:rPr>
            <a:t>mgmt+FI</a:t>
          </a:r>
          <a:endParaRPr lang="en-US" sz="1200" dirty="0">
            <a:latin typeface="Franklin Gothic Medium Cond" panose="020B0606030402020204" pitchFamily="34" charset="0"/>
          </a:endParaRPr>
        </a:p>
      </dgm:t>
    </dgm:pt>
    <dgm:pt modelId="{61378FEB-CEAD-4C42-97D2-62C5535F7C38}" type="parTrans" cxnId="{3615F57A-B450-4607-8539-68756D45AFF2}">
      <dgm:prSet/>
      <dgm:spPr/>
      <dgm:t>
        <a:bodyPr/>
        <a:lstStyle/>
        <a:p>
          <a:endParaRPr lang="en-US"/>
        </a:p>
      </dgm:t>
    </dgm:pt>
    <dgm:pt modelId="{61472A65-C028-44E8-95E0-48655DCCD8BA}" type="sibTrans" cxnId="{3615F57A-B450-4607-8539-68756D45AFF2}">
      <dgm:prSet/>
      <dgm:spPr/>
      <dgm:t>
        <a:bodyPr/>
        <a:lstStyle/>
        <a:p>
          <a:endParaRPr lang="en-US"/>
        </a:p>
      </dgm:t>
    </dgm:pt>
    <dgm:pt modelId="{B2E3D999-58E9-4B84-9641-6B6BEF7E84B8}">
      <dgm:prSet phldrT="[Text]" custT="1"/>
      <dgm:spPr>
        <a:solidFill>
          <a:srgbClr val="C0CBD4"/>
        </a:solidFill>
      </dgm:spPr>
      <dgm:t>
        <a:bodyPr/>
        <a:lstStyle/>
        <a:p>
          <a:r>
            <a:rPr lang="en-US" sz="1200" dirty="0">
              <a:latin typeface="Franklin Gothic Medium Cond" panose="020B0606030402020204" pitchFamily="34" charset="0"/>
            </a:rPr>
            <a:t>V2C4-External sector</a:t>
          </a:r>
        </a:p>
      </dgm:t>
    </dgm:pt>
    <dgm:pt modelId="{782EF43C-2547-477F-8294-E8511CD17070}" type="parTrans" cxnId="{AC271854-BB09-46E0-9079-30D365C1928A}">
      <dgm:prSet/>
      <dgm:spPr/>
      <dgm:t>
        <a:bodyPr/>
        <a:lstStyle/>
        <a:p>
          <a:endParaRPr lang="en-US"/>
        </a:p>
      </dgm:t>
    </dgm:pt>
    <dgm:pt modelId="{720F0E1B-E23D-4D3A-95FE-7B2B857289FD}" type="sibTrans" cxnId="{AC271854-BB09-46E0-9079-30D365C1928A}">
      <dgm:prSet/>
      <dgm:spPr/>
      <dgm:t>
        <a:bodyPr/>
        <a:lstStyle/>
        <a:p>
          <a:endParaRPr lang="en-US"/>
        </a:p>
      </dgm:t>
    </dgm:pt>
    <dgm:pt modelId="{EA92E14B-2C43-4CA7-A5C3-09FCD15B3108}">
      <dgm:prSet phldrT="[Text]" custT="1"/>
      <dgm:spPr>
        <a:solidFill>
          <a:schemeClr val="accent2">
            <a:alpha val="40000"/>
          </a:schemeClr>
        </a:solidFill>
      </dgm:spPr>
      <dgm:t>
        <a:bodyPr/>
        <a:lstStyle/>
        <a:p>
          <a:r>
            <a:rPr lang="en-US" sz="1200" dirty="0">
              <a:latin typeface="Franklin Gothic Medium Cond" panose="020B0606030402020204" pitchFamily="34" charset="0"/>
            </a:rPr>
            <a:t>V2C5-Price,Agri.; V2C6,7</a:t>
          </a:r>
        </a:p>
      </dgm:t>
    </dgm:pt>
    <dgm:pt modelId="{4110CF7B-CA61-4C8C-84C5-D8E81DA3D456}" type="parTrans" cxnId="{330EC375-8108-4900-9765-41D8AB0D7638}">
      <dgm:prSet/>
      <dgm:spPr/>
      <dgm:t>
        <a:bodyPr/>
        <a:lstStyle/>
        <a:p>
          <a:endParaRPr lang="en-US"/>
        </a:p>
      </dgm:t>
    </dgm:pt>
    <dgm:pt modelId="{C92F7C48-4A9D-4C72-83A0-A7F2508D1E1E}" type="sibTrans" cxnId="{330EC375-8108-4900-9765-41D8AB0D7638}">
      <dgm:prSet/>
      <dgm:spPr/>
      <dgm:t>
        <a:bodyPr/>
        <a:lstStyle/>
        <a:p>
          <a:endParaRPr lang="en-US"/>
        </a:p>
      </dgm:t>
    </dgm:pt>
    <dgm:pt modelId="{109D06B3-3977-4BE9-ADC9-081F8DC6D437}">
      <dgm:prSet phldrT="[Text]" custT="1"/>
      <dgm:spPr/>
      <dgm:t>
        <a:bodyPr/>
        <a:lstStyle/>
        <a:p>
          <a:r>
            <a:rPr lang="en-US" sz="1200" dirty="0">
              <a:latin typeface="Franklin Gothic Medium Cond" panose="020B0606030402020204" pitchFamily="34" charset="0"/>
            </a:rPr>
            <a:t>V2C8-Paris Summit, Energy</a:t>
          </a:r>
        </a:p>
      </dgm:t>
    </dgm:pt>
    <dgm:pt modelId="{72C82EE9-39F0-43F3-A28B-2B26B0B2B3A5}" type="parTrans" cxnId="{F5848163-99CF-486A-936B-EC492319CCB4}">
      <dgm:prSet/>
      <dgm:spPr/>
      <dgm:t>
        <a:bodyPr/>
        <a:lstStyle/>
        <a:p>
          <a:endParaRPr lang="en-US"/>
        </a:p>
      </dgm:t>
    </dgm:pt>
    <dgm:pt modelId="{59ED329F-B71E-4E20-9F80-8587F2DA075C}" type="sibTrans" cxnId="{F5848163-99CF-486A-936B-EC492319CCB4}">
      <dgm:prSet/>
      <dgm:spPr/>
      <dgm:t>
        <a:bodyPr/>
        <a:lstStyle/>
        <a:p>
          <a:endParaRPr lang="en-US"/>
        </a:p>
      </dgm:t>
    </dgm:pt>
    <dgm:pt modelId="{69F3BD5C-16E4-46C4-B15D-498063728332}">
      <dgm:prSet phldrT="[Text]" custT="1"/>
      <dgm:spPr/>
      <dgm:t>
        <a:bodyPr/>
        <a:lstStyle/>
        <a:p>
          <a:r>
            <a:rPr lang="en-US" sz="1200" dirty="0">
              <a:latin typeface="Franklin Gothic Medium Cond" panose="020B0606030402020204" pitchFamily="34" charset="0"/>
            </a:rPr>
            <a:t>V2C9-Social infra.</a:t>
          </a:r>
        </a:p>
      </dgm:t>
    </dgm:pt>
    <dgm:pt modelId="{40184917-81E4-4774-BD11-3D457781CDBC}" type="parTrans" cxnId="{B4E58144-AE1B-4619-AB56-650268641424}">
      <dgm:prSet/>
      <dgm:spPr/>
      <dgm:t>
        <a:bodyPr/>
        <a:lstStyle/>
        <a:p>
          <a:endParaRPr lang="en-US"/>
        </a:p>
      </dgm:t>
    </dgm:pt>
    <dgm:pt modelId="{94867AE4-D7DC-410D-85AC-6DE9FFF606DC}" type="sibTrans" cxnId="{B4E58144-AE1B-4619-AB56-650268641424}">
      <dgm:prSet/>
      <dgm:spPr/>
      <dgm:t>
        <a:bodyPr/>
        <a:lstStyle/>
        <a:p>
          <a:endParaRPr lang="en-US"/>
        </a:p>
      </dgm:t>
    </dgm:pt>
    <dgm:pt modelId="{4225B320-F39C-4207-95C8-B65C38B1814F}">
      <dgm:prSet phldrT="[Text]" custT="1"/>
      <dgm:spPr>
        <a:solidFill>
          <a:schemeClr val="accent2">
            <a:alpha val="40000"/>
          </a:schemeClr>
        </a:solidFill>
      </dgm:spPr>
      <dgm:t>
        <a:bodyPr/>
        <a:lstStyle/>
        <a:p>
          <a:r>
            <a:rPr lang="en-US" sz="1200" dirty="0">
              <a:latin typeface="Franklin Gothic Medium Cond" panose="020B0606030402020204" pitchFamily="34" charset="0"/>
            </a:rPr>
            <a:t>V1C4-Agri ; V1C9-Fertilizer</a:t>
          </a:r>
        </a:p>
      </dgm:t>
    </dgm:pt>
    <dgm:pt modelId="{85530262-753E-4FE4-94CF-73F58733DDDC}" type="parTrans" cxnId="{8611047D-5AC1-43A9-B2FA-CD9F21B835E7}">
      <dgm:prSet/>
      <dgm:spPr/>
      <dgm:t>
        <a:bodyPr/>
        <a:lstStyle/>
        <a:p>
          <a:endParaRPr lang="en-US"/>
        </a:p>
      </dgm:t>
    </dgm:pt>
    <dgm:pt modelId="{1DCAE974-C1C9-49E9-B172-41DF763E67C7}" type="sibTrans" cxnId="{8611047D-5AC1-43A9-B2FA-CD9F21B835E7}">
      <dgm:prSet/>
      <dgm:spPr/>
      <dgm:t>
        <a:bodyPr/>
        <a:lstStyle/>
        <a:p>
          <a:endParaRPr lang="en-US"/>
        </a:p>
      </dgm:t>
    </dgm:pt>
    <dgm:pt modelId="{7C078AF5-D8F0-402F-9DA9-2A971D66855B}">
      <dgm:prSet phldrT="[Text]" custT="1"/>
      <dgm:spPr/>
      <dgm:t>
        <a:bodyPr/>
        <a:lstStyle/>
        <a:p>
          <a:r>
            <a:rPr lang="en-US" sz="1200" dirty="0">
              <a:latin typeface="Franklin Gothic Medium Cond" panose="020B0606030402020204" pitchFamily="34" charset="0"/>
            </a:rPr>
            <a:t>V1C5-mother-child</a:t>
          </a:r>
        </a:p>
      </dgm:t>
    </dgm:pt>
    <dgm:pt modelId="{A6E20E0E-BF6A-45BD-8B27-AD99ED5DAB54}" type="parTrans" cxnId="{C0371FC4-6352-4C5C-B11B-F5499A12FDB2}">
      <dgm:prSet/>
      <dgm:spPr/>
      <dgm:t>
        <a:bodyPr/>
        <a:lstStyle/>
        <a:p>
          <a:endParaRPr lang="en-US"/>
        </a:p>
      </dgm:t>
    </dgm:pt>
    <dgm:pt modelId="{93E6C29A-37F4-4EEB-ACB2-E60C74146A3D}" type="sibTrans" cxnId="{C0371FC4-6352-4C5C-B11B-F5499A12FDB2}">
      <dgm:prSet/>
      <dgm:spPr/>
      <dgm:t>
        <a:bodyPr/>
        <a:lstStyle/>
        <a:p>
          <a:endParaRPr lang="en-US"/>
        </a:p>
      </dgm:t>
    </dgm:pt>
    <dgm:pt modelId="{97D7B9B6-4F87-4F91-8576-B110C5EA65FB}">
      <dgm:prSet phldrT="[Text]" custT="1"/>
      <dgm:spPr/>
      <dgm:t>
        <a:bodyPr/>
        <a:lstStyle/>
        <a:p>
          <a:r>
            <a:rPr lang="en-US" sz="1200" dirty="0">
              <a:latin typeface="Franklin Gothic Medium Cond" panose="020B0606030402020204" pitchFamily="34" charset="0"/>
            </a:rPr>
            <a:t>V1C6-bounties; V1C7-Fiscal Cap</a:t>
          </a:r>
        </a:p>
      </dgm:t>
    </dgm:pt>
    <dgm:pt modelId="{CBC0217B-83F4-48AA-A3BE-4214B3D08EFB}" type="parTrans" cxnId="{EDA3BAA3-78E7-4AC3-B4CC-2B7AE0E192DD}">
      <dgm:prSet/>
      <dgm:spPr/>
      <dgm:t>
        <a:bodyPr/>
        <a:lstStyle/>
        <a:p>
          <a:endParaRPr lang="en-US"/>
        </a:p>
      </dgm:t>
    </dgm:pt>
    <dgm:pt modelId="{71B2362F-2354-43F9-A730-341394E8FBD8}" type="sibTrans" cxnId="{EDA3BAA3-78E7-4AC3-B4CC-2B7AE0E192DD}">
      <dgm:prSet/>
      <dgm:spPr/>
      <dgm:t>
        <a:bodyPr/>
        <a:lstStyle/>
        <a:p>
          <a:endParaRPr lang="en-US"/>
        </a:p>
      </dgm:t>
    </dgm:pt>
    <dgm:pt modelId="{0744C19B-0B5D-4711-B257-9D97127B4F9F}">
      <dgm:prSet phldrT="[Text]" custT="1"/>
      <dgm:spPr>
        <a:solidFill>
          <a:srgbClr val="C0CBD4"/>
        </a:solidFill>
      </dgm:spPr>
      <dgm:t>
        <a:bodyPr/>
        <a:lstStyle/>
        <a:p>
          <a:r>
            <a:rPr lang="en-US" sz="1200" dirty="0">
              <a:latin typeface="Franklin Gothic Medium Cond" panose="020B0606030402020204" pitchFamily="34" charset="0"/>
            </a:rPr>
            <a:t>V1C8-PTA</a:t>
          </a:r>
        </a:p>
      </dgm:t>
    </dgm:pt>
    <dgm:pt modelId="{1E931B19-3453-461C-9D0C-4281C538055D}" type="parTrans" cxnId="{3E49A1C2-6BA0-4DD5-89F9-A53C2F1C55BB}">
      <dgm:prSet/>
      <dgm:spPr/>
      <dgm:t>
        <a:bodyPr/>
        <a:lstStyle/>
        <a:p>
          <a:endParaRPr lang="en-US"/>
        </a:p>
      </dgm:t>
    </dgm:pt>
    <dgm:pt modelId="{7A82BE83-F78D-48FA-8DE4-1403C9F297B9}" type="sibTrans" cxnId="{3E49A1C2-6BA0-4DD5-89F9-A53C2F1C55BB}">
      <dgm:prSet/>
      <dgm:spPr/>
      <dgm:t>
        <a:bodyPr/>
        <a:lstStyle/>
        <a:p>
          <a:endParaRPr lang="en-US"/>
        </a:p>
      </dgm:t>
    </dgm:pt>
    <dgm:pt modelId="{90B84122-EC9A-4BC0-B502-22AF7A0867C6}">
      <dgm:prSet phldrT="[Text]" custT="1"/>
      <dgm:spPr>
        <a:solidFill>
          <a:schemeClr val="accent2">
            <a:alpha val="40000"/>
          </a:schemeClr>
        </a:solidFill>
      </dgm:spPr>
      <dgm:t>
        <a:bodyPr/>
        <a:lstStyle/>
        <a:p>
          <a:r>
            <a:rPr lang="en-US" sz="1200" dirty="0">
              <a:latin typeface="Franklin Gothic Medium Cond" panose="020B0606030402020204" pitchFamily="34" charset="0"/>
            </a:rPr>
            <a:t>V1C2-Chakravy; V1C10-Labour</a:t>
          </a:r>
        </a:p>
      </dgm:t>
    </dgm:pt>
    <dgm:pt modelId="{1B04EB68-4341-48E6-9127-86E65E501454}" type="parTrans" cxnId="{D673CCE2-939A-441C-8634-D27BBD031C5A}">
      <dgm:prSet/>
      <dgm:spPr/>
      <dgm:t>
        <a:bodyPr/>
        <a:lstStyle/>
        <a:p>
          <a:endParaRPr lang="en-US"/>
        </a:p>
      </dgm:t>
    </dgm:pt>
    <dgm:pt modelId="{8DDF017D-410A-47E0-8D47-E83295F80FA3}" type="sibTrans" cxnId="{D673CCE2-939A-441C-8634-D27BBD031C5A}">
      <dgm:prSet/>
      <dgm:spPr/>
      <dgm:t>
        <a:bodyPr/>
        <a:lstStyle/>
        <a:p>
          <a:endParaRPr lang="en-US"/>
        </a:p>
      </dgm:t>
    </dgm:pt>
    <dgm:pt modelId="{D54E2821-54A6-4903-8A68-6091278AE9D7}">
      <dgm:prSet phldrT="[Text]" custT="1"/>
      <dgm:spPr/>
      <dgm:t>
        <a:bodyPr/>
        <a:lstStyle/>
        <a:p>
          <a:r>
            <a:rPr lang="en-US" sz="1200" dirty="0">
              <a:latin typeface="Franklin Gothic Medium Cond" panose="020B0606030402020204" pitchFamily="34" charset="0"/>
            </a:rPr>
            <a:t>V1C11-Powering 1 India</a:t>
          </a:r>
        </a:p>
      </dgm:t>
    </dgm:pt>
    <dgm:pt modelId="{801018A8-46CD-4887-BD5A-35AFACB28FEA}" type="parTrans" cxnId="{68E27915-6EF7-4D91-A12D-3AF7F241FCFD}">
      <dgm:prSet/>
      <dgm:spPr/>
      <dgm:t>
        <a:bodyPr/>
        <a:lstStyle/>
        <a:p>
          <a:endParaRPr lang="en-US"/>
        </a:p>
      </dgm:t>
    </dgm:pt>
    <dgm:pt modelId="{939A749F-47DF-443A-A7C0-865C06F7C3C7}" type="sibTrans" cxnId="{68E27915-6EF7-4D91-A12D-3AF7F241FCFD}">
      <dgm:prSet/>
      <dgm:spPr/>
      <dgm:t>
        <a:bodyPr/>
        <a:lstStyle/>
        <a:p>
          <a:endParaRPr lang="en-US"/>
        </a:p>
      </dgm:t>
    </dgm:pt>
    <dgm:pt modelId="{374A29B1-6E20-441A-B767-1E24B64479BE}">
      <dgm:prSet phldrT="[Text]" custT="1"/>
      <dgm:spPr/>
      <dgm:t>
        <a:bodyPr/>
        <a:lstStyle/>
        <a:p>
          <a:r>
            <a:rPr lang="en-US" sz="1200" dirty="0">
              <a:latin typeface="Franklin Gothic Medium Cond" panose="020B0606030402020204" pitchFamily="34" charset="0"/>
            </a:rPr>
            <a:t>B1. Financial Sector Reforms</a:t>
          </a:r>
        </a:p>
      </dgm:t>
    </dgm:pt>
    <dgm:pt modelId="{0C35EDB6-9BA2-4C28-A3A5-9E9D5036C0B7}" type="parTrans" cxnId="{92FD5B5B-1504-4450-BB73-EC9DFB65BA8C}">
      <dgm:prSet/>
      <dgm:spPr/>
      <dgm:t>
        <a:bodyPr/>
        <a:lstStyle/>
        <a:p>
          <a:endParaRPr lang="en-US"/>
        </a:p>
      </dgm:t>
    </dgm:pt>
    <dgm:pt modelId="{E12EBFD8-2152-489A-937D-7C49B638513C}" type="sibTrans" cxnId="{92FD5B5B-1504-4450-BB73-EC9DFB65BA8C}">
      <dgm:prSet/>
      <dgm:spPr/>
      <dgm:t>
        <a:bodyPr/>
        <a:lstStyle/>
        <a:p>
          <a:endParaRPr lang="en-US"/>
        </a:p>
      </dgm:t>
    </dgm:pt>
    <dgm:pt modelId="{3B9431ED-CB65-41D4-83A6-222D9BF57D98}">
      <dgm:prSet phldrT="[Text]" custT="1"/>
      <dgm:spPr/>
      <dgm:t>
        <a:bodyPr/>
        <a:lstStyle/>
        <a:p>
          <a:r>
            <a:rPr lang="en-US" sz="1200" dirty="0">
              <a:latin typeface="Franklin Gothic Medium Cond" panose="020B0606030402020204" pitchFamily="34" charset="0"/>
            </a:rPr>
            <a:t>B2. Fiscal Discipline</a:t>
          </a:r>
        </a:p>
      </dgm:t>
    </dgm:pt>
    <dgm:pt modelId="{FF78BD42-0557-4DDB-94B2-1771AC47334D}" type="parTrans" cxnId="{3B1C1A7F-1EDD-4E71-8699-9CB97501D176}">
      <dgm:prSet/>
      <dgm:spPr/>
      <dgm:t>
        <a:bodyPr/>
        <a:lstStyle/>
        <a:p>
          <a:endParaRPr lang="en-US"/>
        </a:p>
      </dgm:t>
    </dgm:pt>
    <dgm:pt modelId="{E73258BE-5846-4C39-B60D-ED584B483587}" type="sibTrans" cxnId="{3B1C1A7F-1EDD-4E71-8699-9CB97501D176}">
      <dgm:prSet/>
      <dgm:spPr/>
      <dgm:t>
        <a:bodyPr/>
        <a:lstStyle/>
        <a:p>
          <a:endParaRPr lang="en-US"/>
        </a:p>
      </dgm:t>
    </dgm:pt>
    <dgm:pt modelId="{35993145-4752-47C2-8618-BD6153380560}">
      <dgm:prSet custT="1"/>
      <dgm:spPr/>
      <dgm:t>
        <a:bodyPr/>
        <a:lstStyle/>
        <a:p>
          <a:r>
            <a:rPr lang="en-US" sz="1200" dirty="0">
              <a:latin typeface="Franklin Gothic Medium Cond" panose="020B0606030402020204" pitchFamily="34" charset="0"/>
            </a:rPr>
            <a:t>B3. Tax Reforms; B4. Ease of </a:t>
          </a:r>
        </a:p>
      </dgm:t>
    </dgm:pt>
    <dgm:pt modelId="{02687A52-C65B-4D87-8B72-0F259E35063E}" type="parTrans" cxnId="{D3A0F0D3-9335-4F10-A000-4DFEFCD6B7E0}">
      <dgm:prSet/>
      <dgm:spPr/>
      <dgm:t>
        <a:bodyPr/>
        <a:lstStyle/>
        <a:p>
          <a:endParaRPr lang="en-US"/>
        </a:p>
      </dgm:t>
    </dgm:pt>
    <dgm:pt modelId="{48C0D0B7-CAC5-4AA4-957F-36DB4D0B1A37}" type="sibTrans" cxnId="{D3A0F0D3-9335-4F10-A000-4DFEFCD6B7E0}">
      <dgm:prSet/>
      <dgm:spPr/>
      <dgm:t>
        <a:bodyPr/>
        <a:lstStyle/>
        <a:p>
          <a:endParaRPr lang="en-US"/>
        </a:p>
      </dgm:t>
    </dgm:pt>
    <dgm:pt modelId="{8067F3A8-F0C8-499E-9814-6E7E162B015A}">
      <dgm:prSet phldrT="[Text]" custT="1"/>
      <dgm:spPr>
        <a:solidFill>
          <a:schemeClr val="accent2">
            <a:alpha val="40000"/>
          </a:schemeClr>
        </a:solidFill>
      </dgm:spPr>
      <dgm:t>
        <a:bodyPr/>
        <a:lstStyle/>
        <a:p>
          <a:r>
            <a:rPr lang="en-US" sz="1200" dirty="0">
              <a:latin typeface="Franklin Gothic Medium Cond" panose="020B0606030402020204" pitchFamily="34" charset="0"/>
            </a:rPr>
            <a:t>B5. Agro: 2x farmer income</a:t>
          </a:r>
        </a:p>
      </dgm:t>
    </dgm:pt>
    <dgm:pt modelId="{CC53E862-3F1A-4FDD-BF8C-33963D41FA84}" type="parTrans" cxnId="{51A02B7B-EC7B-4A64-9691-BD4670E2918E}">
      <dgm:prSet/>
      <dgm:spPr/>
      <dgm:t>
        <a:bodyPr/>
        <a:lstStyle/>
        <a:p>
          <a:endParaRPr lang="en-US"/>
        </a:p>
      </dgm:t>
    </dgm:pt>
    <dgm:pt modelId="{781EA104-5591-4322-9D07-BC35A368BD01}" type="sibTrans" cxnId="{51A02B7B-EC7B-4A64-9691-BD4670E2918E}">
      <dgm:prSet/>
      <dgm:spPr/>
      <dgm:t>
        <a:bodyPr/>
        <a:lstStyle/>
        <a:p>
          <a:endParaRPr lang="en-US"/>
        </a:p>
      </dgm:t>
    </dgm:pt>
    <dgm:pt modelId="{D81D5189-D361-4899-9CC5-98F26FBE19E2}">
      <dgm:prSet phldrT="[Text]" custT="1"/>
      <dgm:spPr/>
      <dgm:t>
        <a:bodyPr/>
        <a:lstStyle/>
        <a:p>
          <a:r>
            <a:rPr lang="en-US" sz="1200">
              <a:latin typeface="Franklin Gothic Medium Cond" panose="020B0606030402020204" pitchFamily="34" charset="0"/>
            </a:rPr>
            <a:t>B6. Rural infra-employment</a:t>
          </a:r>
          <a:endParaRPr lang="en-US" sz="1200" dirty="0">
            <a:latin typeface="Franklin Gothic Medium Cond" panose="020B0606030402020204" pitchFamily="34" charset="0"/>
          </a:endParaRPr>
        </a:p>
      </dgm:t>
    </dgm:pt>
    <dgm:pt modelId="{5B512509-2AD2-4AAB-8203-59F6C19AA5C0}" type="parTrans" cxnId="{84EBFF29-FAD6-400F-8598-D44739A98705}">
      <dgm:prSet/>
      <dgm:spPr/>
      <dgm:t>
        <a:bodyPr/>
        <a:lstStyle/>
        <a:p>
          <a:endParaRPr lang="en-US"/>
        </a:p>
      </dgm:t>
    </dgm:pt>
    <dgm:pt modelId="{E91AAED1-56F2-4761-8BE9-B46AE5B2B8E3}" type="sibTrans" cxnId="{84EBFF29-FAD6-400F-8598-D44739A98705}">
      <dgm:prSet/>
      <dgm:spPr/>
      <dgm:t>
        <a:bodyPr/>
        <a:lstStyle/>
        <a:p>
          <a:endParaRPr lang="en-US"/>
        </a:p>
      </dgm:t>
    </dgm:pt>
    <dgm:pt modelId="{875CCB48-619D-4867-B3B0-735934FFAED0}">
      <dgm:prSet custT="1"/>
      <dgm:spPr/>
      <dgm:t>
        <a:bodyPr/>
        <a:lstStyle/>
        <a:p>
          <a:r>
            <a:rPr lang="en-US" sz="1200" dirty="0">
              <a:latin typeface="Franklin Gothic Medium Cond" panose="020B0606030402020204" pitchFamily="34" charset="0"/>
            </a:rPr>
            <a:t>B7. Infrastructure</a:t>
          </a:r>
        </a:p>
      </dgm:t>
    </dgm:pt>
    <dgm:pt modelId="{9F320CF8-8049-4A82-9464-5D499DA75396}" type="parTrans" cxnId="{C99AA9FD-66BB-4C3A-B1FE-27809D718D18}">
      <dgm:prSet/>
      <dgm:spPr/>
      <dgm:t>
        <a:bodyPr/>
        <a:lstStyle/>
        <a:p>
          <a:endParaRPr lang="en-US"/>
        </a:p>
      </dgm:t>
    </dgm:pt>
    <dgm:pt modelId="{146867E1-1533-437F-AC05-4495E4860F54}" type="sibTrans" cxnId="{C99AA9FD-66BB-4C3A-B1FE-27809D718D18}">
      <dgm:prSet/>
      <dgm:spPr/>
      <dgm:t>
        <a:bodyPr/>
        <a:lstStyle/>
        <a:p>
          <a:endParaRPr lang="en-US"/>
        </a:p>
      </dgm:t>
    </dgm:pt>
    <dgm:pt modelId="{57FA2017-16E7-4371-B6F3-063921792455}">
      <dgm:prSet phldrT="[Text]" custT="1"/>
      <dgm:spPr/>
      <dgm:t>
        <a:bodyPr/>
        <a:lstStyle/>
        <a:p>
          <a:r>
            <a:rPr lang="en-US" sz="1200">
              <a:latin typeface="Franklin Gothic Medium Cond" panose="020B0606030402020204" pitchFamily="34" charset="0"/>
            </a:rPr>
            <a:t>B8. Social Sector &amp; healthcare</a:t>
          </a:r>
          <a:endParaRPr lang="en-US" sz="1200" dirty="0">
            <a:latin typeface="Franklin Gothic Medium Cond" panose="020B0606030402020204" pitchFamily="34" charset="0"/>
          </a:endParaRPr>
        </a:p>
      </dgm:t>
    </dgm:pt>
    <dgm:pt modelId="{13D9A99F-A338-43C4-A762-34FF1D579BB6}" type="parTrans" cxnId="{8D973C2A-0C5B-4D18-BA5A-1B40B2A8488A}">
      <dgm:prSet/>
      <dgm:spPr/>
      <dgm:t>
        <a:bodyPr/>
        <a:lstStyle/>
        <a:p>
          <a:endParaRPr lang="en-US"/>
        </a:p>
      </dgm:t>
    </dgm:pt>
    <dgm:pt modelId="{B73F0BC8-D99D-4231-990A-B33043C7F39A}" type="sibTrans" cxnId="{8D973C2A-0C5B-4D18-BA5A-1B40B2A8488A}">
      <dgm:prSet/>
      <dgm:spPr/>
      <dgm:t>
        <a:bodyPr/>
        <a:lstStyle/>
        <a:p>
          <a:endParaRPr lang="en-US"/>
        </a:p>
      </dgm:t>
    </dgm:pt>
    <dgm:pt modelId="{35D02632-5D17-439C-B553-A3B99AB71E7E}">
      <dgm:prSet custT="1"/>
      <dgm:spPr/>
      <dgm:t>
        <a:bodyPr/>
        <a:lstStyle/>
        <a:p>
          <a:r>
            <a:rPr lang="en-US" sz="1200" dirty="0">
              <a:latin typeface="Franklin Gothic Medium Cond" panose="020B0606030402020204" pitchFamily="34" charset="0"/>
            </a:rPr>
            <a:t>B9. Education, Skills, Jobs</a:t>
          </a:r>
        </a:p>
      </dgm:t>
    </dgm:pt>
    <dgm:pt modelId="{A11B318C-7025-4F19-8CC2-42ADED1B83F9}" type="parTrans" cxnId="{A4444EC3-E4B5-4E33-835D-D18675D35F3C}">
      <dgm:prSet/>
      <dgm:spPr/>
      <dgm:t>
        <a:bodyPr/>
        <a:lstStyle/>
        <a:p>
          <a:endParaRPr lang="en-US"/>
        </a:p>
      </dgm:t>
    </dgm:pt>
    <dgm:pt modelId="{D733AB11-AE7A-45B0-BBBA-67905C086F48}" type="sibTrans" cxnId="{A4444EC3-E4B5-4E33-835D-D18675D35F3C}">
      <dgm:prSet/>
      <dgm:spPr/>
      <dgm:t>
        <a:bodyPr/>
        <a:lstStyle/>
        <a:p>
          <a:endParaRPr lang="en-US"/>
        </a:p>
      </dgm:t>
    </dgm:pt>
    <dgm:pt modelId="{CD3EE110-E2F5-4745-AD39-09447C5F4D9B}">
      <dgm:prSet phldrT="[Text]" custT="1"/>
      <dgm:spPr/>
      <dgm:t>
        <a:bodyPr/>
        <a:lstStyle/>
        <a:p>
          <a:r>
            <a:rPr lang="en-US" sz="1200" dirty="0">
              <a:latin typeface="Franklin Gothic Medium Cond" panose="020B0606030402020204" pitchFamily="34" charset="0"/>
            </a:rPr>
            <a:t>V2C1- </a:t>
          </a:r>
          <a:r>
            <a:rPr lang="en-US" sz="1200" dirty="0" err="1">
              <a:latin typeface="Franklin Gothic Medium Cond" panose="020B0606030402020204" pitchFamily="34" charset="0"/>
            </a:rPr>
            <a:t>Chakravyuh</a:t>
          </a:r>
          <a:r>
            <a:rPr lang="en-US" sz="1200" dirty="0">
              <a:latin typeface="Franklin Gothic Medium Cond" panose="020B0606030402020204" pitchFamily="34" charset="0"/>
            </a:rPr>
            <a:t> challenge</a:t>
          </a:r>
        </a:p>
      </dgm:t>
    </dgm:pt>
    <dgm:pt modelId="{A4821708-CF66-4C34-8497-1E5E7D26ADB9}" type="parTrans" cxnId="{F1448BA1-EDD0-4D18-8FF3-A7CE0400B996}">
      <dgm:prSet/>
      <dgm:spPr/>
      <dgm:t>
        <a:bodyPr/>
        <a:lstStyle/>
        <a:p>
          <a:endParaRPr lang="en-US"/>
        </a:p>
      </dgm:t>
    </dgm:pt>
    <dgm:pt modelId="{45EC0A6D-D5D8-4EB2-8E36-FC194E92A983}" type="sibTrans" cxnId="{F1448BA1-EDD0-4D18-8FF3-A7CE0400B996}">
      <dgm:prSet/>
      <dgm:spPr/>
      <dgm:t>
        <a:bodyPr/>
        <a:lstStyle/>
        <a:p>
          <a:endParaRPr lang="en-US"/>
        </a:p>
      </dgm:t>
    </dgm:pt>
    <dgm:pt modelId="{8DF3DC07-F847-4865-B160-F3E66800BBBA}">
      <dgm:prSet phldrT="[Text]" custT="1"/>
      <dgm:spPr/>
      <dgm:t>
        <a:bodyPr/>
        <a:lstStyle/>
        <a:p>
          <a:r>
            <a:rPr lang="en-US" sz="1200" dirty="0">
              <a:latin typeface="Franklin Gothic Medium Cond" panose="020B0606030402020204" pitchFamily="34" charset="0"/>
            </a:rPr>
            <a:t>V1C1- Twin </a:t>
          </a:r>
          <a:r>
            <a:rPr lang="en-US" sz="1200" dirty="0" err="1">
              <a:latin typeface="Franklin Gothic Medium Cond" panose="020B0606030402020204" pitchFamily="34" charset="0"/>
            </a:rPr>
            <a:t>Balancesheet</a:t>
          </a:r>
          <a:endParaRPr lang="en-US" sz="1200" dirty="0">
            <a:latin typeface="Franklin Gothic Medium Cond" panose="020B0606030402020204" pitchFamily="34" charset="0"/>
          </a:endParaRPr>
        </a:p>
      </dgm:t>
    </dgm:pt>
    <dgm:pt modelId="{ACB8FC04-CA90-4402-95E7-810E7065D027}" type="parTrans" cxnId="{F9D97685-6A48-4479-ABE9-76055FF6F19E}">
      <dgm:prSet/>
      <dgm:spPr/>
      <dgm:t>
        <a:bodyPr/>
        <a:lstStyle/>
        <a:p>
          <a:endParaRPr lang="en-US"/>
        </a:p>
      </dgm:t>
    </dgm:pt>
    <dgm:pt modelId="{7416F495-C426-4358-866D-E60E07C557E6}" type="sibTrans" cxnId="{F9D97685-6A48-4479-ABE9-76055FF6F19E}">
      <dgm:prSet/>
      <dgm:spPr/>
      <dgm:t>
        <a:bodyPr/>
        <a:lstStyle/>
        <a:p>
          <a:endParaRPr lang="en-US"/>
        </a:p>
      </dgm:t>
    </dgm:pt>
    <dgm:pt modelId="{08D90BD8-59F3-42C0-B7ED-91D225DA59B2}">
      <dgm:prSet phldrT="[Text]" custT="1"/>
      <dgm:spPr>
        <a:solidFill>
          <a:srgbClr val="C0CBD4"/>
        </a:solidFill>
      </dgm:spPr>
      <dgm:t>
        <a:bodyPr/>
        <a:lstStyle/>
        <a:p>
          <a:r>
            <a:rPr lang="en-US" sz="1200" dirty="0">
              <a:latin typeface="Franklin Gothic Medium Cond" panose="020B0606030402020204" pitchFamily="34" charset="0"/>
            </a:rPr>
            <a:t>IYB:7-Commerce </a:t>
          </a:r>
        </a:p>
      </dgm:t>
    </dgm:pt>
    <dgm:pt modelId="{F0607A84-9CF9-4FA8-8EAA-79D00E224A1E}" type="parTrans" cxnId="{2E3FD1B7-79A9-452E-B669-EC9E8DC138B9}">
      <dgm:prSet/>
      <dgm:spPr/>
      <dgm:t>
        <a:bodyPr/>
        <a:lstStyle/>
        <a:p>
          <a:endParaRPr lang="en-US"/>
        </a:p>
      </dgm:t>
    </dgm:pt>
    <dgm:pt modelId="{1E3B89F7-B650-43FF-BAD8-272E2BC0D9C6}" type="sibTrans" cxnId="{2E3FD1B7-79A9-452E-B669-EC9E8DC138B9}">
      <dgm:prSet/>
      <dgm:spPr/>
      <dgm:t>
        <a:bodyPr/>
        <a:lstStyle/>
        <a:p>
          <a:endParaRPr lang="en-US"/>
        </a:p>
      </dgm:t>
    </dgm:pt>
    <dgm:pt modelId="{1E7C762B-66E6-4A0F-BF0D-E6FF34D3DBA5}" type="pres">
      <dgm:prSet presAssocID="{D8F21E9C-24CD-4C7E-865E-FE55F4AC12B3}" presName="Name0" presStyleCnt="0">
        <dgm:presLayoutVars>
          <dgm:dir/>
          <dgm:resizeHandles val="exact"/>
        </dgm:presLayoutVars>
      </dgm:prSet>
      <dgm:spPr/>
    </dgm:pt>
    <dgm:pt modelId="{6581C96F-BB28-40AF-A4B7-C66BB6B2C0E5}" type="pres">
      <dgm:prSet presAssocID="{BC25EFE1-2BFA-45D1-BED1-5AF39D46D79C}" presName="composite" presStyleCnt="0"/>
      <dgm:spPr/>
    </dgm:pt>
    <dgm:pt modelId="{7B899415-82AB-4523-934F-637CC30EA05B}" type="pres">
      <dgm:prSet presAssocID="{BC25EFE1-2BFA-45D1-BED1-5AF39D46D79C}" presName="rect1" presStyleLbl="trAlignAcc1" presStyleIdx="0" presStyleCnt="6" custScaleX="68314" custLinFactNeighborY="1890">
        <dgm:presLayoutVars>
          <dgm:bulletEnabled val="1"/>
        </dgm:presLayoutVars>
      </dgm:prSet>
      <dgm:spPr/>
    </dgm:pt>
    <dgm:pt modelId="{DF311B42-FA3B-4DB5-88D3-35CE54F86170}" type="pres">
      <dgm:prSet presAssocID="{BC25EFE1-2BFA-45D1-BED1-5AF39D46D79C}" presName="rect2" presStyleLbl="fgImgPlace1" presStyleIdx="0" presStyleCnt="6" custScaleX="211629" custScaleY="74105"/>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6BFA5710-F439-4AF9-8ED1-A488235AFD9A}" type="pres">
      <dgm:prSet presAssocID="{2452F0F7-CA91-4F59-A564-1BB9BDA5CBBE}" presName="sibTrans" presStyleCnt="0"/>
      <dgm:spPr/>
    </dgm:pt>
    <dgm:pt modelId="{A866FB0B-BBBD-4E77-9B02-3CED996AB728}" type="pres">
      <dgm:prSet presAssocID="{DB87FF95-AE72-426C-925E-B58F1E8198D3}" presName="composite" presStyleCnt="0"/>
      <dgm:spPr/>
    </dgm:pt>
    <dgm:pt modelId="{D30A6708-E747-4D6B-A834-05BEEE843CAD}" type="pres">
      <dgm:prSet presAssocID="{DB87FF95-AE72-426C-925E-B58F1E8198D3}" presName="rect1" presStyleLbl="trAlignAcc1" presStyleIdx="1" presStyleCnt="6" custScaleX="68314">
        <dgm:presLayoutVars>
          <dgm:bulletEnabled val="1"/>
        </dgm:presLayoutVars>
      </dgm:prSet>
      <dgm:spPr/>
    </dgm:pt>
    <dgm:pt modelId="{F97BFED6-0DD6-4477-860D-631B2A1B00E4}" type="pres">
      <dgm:prSet presAssocID="{DB87FF95-AE72-426C-925E-B58F1E8198D3}" presName="rect2" presStyleLbl="fgImgPlace1" presStyleIdx="1" presStyleCnt="6" custScaleX="211629"/>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CDA2C18E-AC4F-42E1-8F60-B5B4D791AE34}" type="pres">
      <dgm:prSet presAssocID="{17734E8F-C091-40EB-8542-65713367BC76}" presName="sibTrans" presStyleCnt="0"/>
      <dgm:spPr/>
    </dgm:pt>
    <dgm:pt modelId="{D751CF82-A7A4-4ABD-AF39-2CB9E1EC1A0C}" type="pres">
      <dgm:prSet presAssocID="{A3B89C89-4B08-4EF5-A029-FC7E4822579A}" presName="composite" presStyleCnt="0"/>
      <dgm:spPr/>
    </dgm:pt>
    <dgm:pt modelId="{4C82949F-ACB9-4CB0-8B82-11470D469081}" type="pres">
      <dgm:prSet presAssocID="{A3B89C89-4B08-4EF5-A029-FC7E4822579A}" presName="rect1" presStyleLbl="trAlignAcc1" presStyleIdx="2" presStyleCnt="6" custScaleX="62681">
        <dgm:presLayoutVars>
          <dgm:bulletEnabled val="1"/>
        </dgm:presLayoutVars>
      </dgm:prSet>
      <dgm:spPr/>
    </dgm:pt>
    <dgm:pt modelId="{AE292A58-4FC2-4EF5-8205-827A3067DD26}" type="pres">
      <dgm:prSet presAssocID="{A3B89C89-4B08-4EF5-A029-FC7E4822579A}" presName="rect2" presStyleLbl="fgImgPlace1" presStyleIdx="2" presStyleCnt="6" custScaleX="211629" custScaleY="76366"/>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6EE5E35C-64FC-4A13-8374-73C2810A973B}" type="pres">
      <dgm:prSet presAssocID="{DE93F483-BCF9-4EED-B492-C3A2AD1CFD0B}" presName="sibTrans" presStyleCnt="0"/>
      <dgm:spPr/>
    </dgm:pt>
    <dgm:pt modelId="{357F1D77-9698-4189-8EBD-7F2C2080774C}" type="pres">
      <dgm:prSet presAssocID="{2741AFDF-7DBB-4108-8A20-0357D5FBD3B8}" presName="composite" presStyleCnt="0"/>
      <dgm:spPr/>
    </dgm:pt>
    <dgm:pt modelId="{4FB2F746-532C-4309-8B4E-F312973D9749}" type="pres">
      <dgm:prSet presAssocID="{2741AFDF-7DBB-4108-8A20-0357D5FBD3B8}" presName="rect1" presStyleLbl="trAlignAcc1" presStyleIdx="3" presStyleCnt="6" custScaleX="66031" custLinFactNeighborX="2127" custLinFactNeighborY="2453">
        <dgm:presLayoutVars>
          <dgm:bulletEnabled val="1"/>
        </dgm:presLayoutVars>
      </dgm:prSet>
      <dgm:spPr/>
    </dgm:pt>
    <dgm:pt modelId="{C37DAA1F-4E63-4945-8607-DB92D29AF25B}" type="pres">
      <dgm:prSet presAssocID="{2741AFDF-7DBB-4108-8A20-0357D5FBD3B8}" presName="rect2" presStyleLbl="fgImgPlace1" presStyleIdx="3" presStyleCnt="6" custScaleX="204557" custScaleY="76318"/>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2F683249-86EA-4804-B311-F8FE93D0433F}" type="pres">
      <dgm:prSet presAssocID="{EF5125ED-C530-4CEB-9EA6-7ADF35D8B229}" presName="sibTrans" presStyleCnt="0"/>
      <dgm:spPr/>
    </dgm:pt>
    <dgm:pt modelId="{F7674D1D-FB87-4B0E-9868-B614FFAF904B}" type="pres">
      <dgm:prSet presAssocID="{1131737C-80FA-4CF1-AA8B-6A1C724BF69E}" presName="composite" presStyleCnt="0"/>
      <dgm:spPr/>
    </dgm:pt>
    <dgm:pt modelId="{27DC3CCF-CB49-4639-B22A-9537C5637A0E}" type="pres">
      <dgm:prSet presAssocID="{1131737C-80FA-4CF1-AA8B-6A1C724BF69E}" presName="rect1" presStyleLbl="trAlignAcc1" presStyleIdx="4" presStyleCnt="6" custScaleX="66018" custLinFactNeighborX="-2964" custLinFactNeighborY="-3330">
        <dgm:presLayoutVars>
          <dgm:bulletEnabled val="1"/>
        </dgm:presLayoutVars>
      </dgm:prSet>
      <dgm:spPr/>
    </dgm:pt>
    <dgm:pt modelId="{ADB7CDA4-9357-49E6-A6C1-F48379B8A211}" type="pres">
      <dgm:prSet presAssocID="{1131737C-80FA-4CF1-AA8B-6A1C724BF69E}" presName="rect2" presStyleLbl="fgImgPlace1" presStyleIdx="4" presStyleCnt="6" custScaleX="204557"/>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pt>
    <dgm:pt modelId="{03CCC4C8-A704-46C4-A12D-3C66D589BD80}" type="pres">
      <dgm:prSet presAssocID="{6A23C22A-647E-4A08-835D-0C25C68A1D0F}" presName="sibTrans" presStyleCnt="0"/>
      <dgm:spPr/>
    </dgm:pt>
    <dgm:pt modelId="{567EABAD-05A0-49E3-89C1-DD355986FE8A}" type="pres">
      <dgm:prSet presAssocID="{42B6273D-8E60-40EC-97B9-4A300407A2FC}" presName="composite" presStyleCnt="0"/>
      <dgm:spPr/>
    </dgm:pt>
    <dgm:pt modelId="{46FDCE37-C8F8-444B-B0ED-0077A8879C03}" type="pres">
      <dgm:prSet presAssocID="{42B6273D-8E60-40EC-97B9-4A300407A2FC}" presName="rect1" presStyleLbl="trAlignAcc1" presStyleIdx="5" presStyleCnt="6" custScaleX="66031" custLinFactNeighborX="3530" custLinFactNeighborY="-1067">
        <dgm:presLayoutVars>
          <dgm:bulletEnabled val="1"/>
        </dgm:presLayoutVars>
      </dgm:prSet>
      <dgm:spPr/>
    </dgm:pt>
    <dgm:pt modelId="{D112B479-5F85-4D5D-B3CA-53FFEE49A99A}" type="pres">
      <dgm:prSet presAssocID="{42B6273D-8E60-40EC-97B9-4A300407A2FC}" presName="rect2" presStyleLbl="fgImgPlace1" presStyleIdx="5" presStyleCnt="6" custScaleX="165700" custScaleY="85063"/>
      <dgm:spPr>
        <a:blipFill rotWithShape="1">
          <a:blip xmlns:r="http://schemas.openxmlformats.org/officeDocument/2006/relationships" r:embed="rId6" cstate="screen">
            <a:extLst>
              <a:ext uri="{28A0092B-C50C-407E-A947-70E740481C1C}">
                <a14:useLocalDpi xmlns:a14="http://schemas.microsoft.com/office/drawing/2010/main"/>
              </a:ext>
            </a:extLst>
          </a:blip>
          <a:stretch>
            <a:fillRect/>
          </a:stretch>
        </a:blipFill>
      </dgm:spPr>
    </dgm:pt>
  </dgm:ptLst>
  <dgm:cxnLst>
    <dgm:cxn modelId="{7387D924-DD91-45D9-8A82-11356DB1104F}" type="presOf" srcId="{2741AFDF-7DBB-4108-8A20-0357D5FBD3B8}" destId="{4FB2F746-532C-4309-8B4E-F312973D9749}" srcOrd="0" destOrd="0" presId="urn:microsoft.com/office/officeart/2008/layout/PictureStrips"/>
    <dgm:cxn modelId="{2E3FD1B7-79A9-452E-B669-EC9E8DC138B9}" srcId="{A3B89C89-4B08-4EF5-A029-FC7E4822579A}" destId="{08D90BD8-59F3-42C0-B7ED-91D225DA59B2}" srcOrd="2" destOrd="0" parTransId="{F0607A84-9CF9-4FA8-8EAA-79D00E224A1E}" sibTransId="{1E3B89F7-B650-43FF-BAD8-272E2BC0D9C6}"/>
    <dgm:cxn modelId="{3E49A1C2-6BA0-4DD5-89F9-A53C2F1C55BB}" srcId="{A3B89C89-4B08-4EF5-A029-FC7E4822579A}" destId="{0744C19B-0B5D-4711-B257-9D97127B4F9F}" srcOrd="1" destOrd="0" parTransId="{1E931B19-3453-461C-9D0C-4281C538055D}" sibTransId="{7A82BE83-F78D-48FA-8DE4-1403C9F297B9}"/>
    <dgm:cxn modelId="{3615F57A-B450-4607-8539-68756D45AFF2}" srcId="{BC25EFE1-2BFA-45D1-BED1-5AF39D46D79C}" destId="{B7AD1FFF-B029-4A8A-823C-7AB2B1045695}" srcOrd="1" destOrd="0" parTransId="{61378FEB-CEAD-4C42-97D2-62C5535F7C38}" sibTransId="{61472A65-C028-44E8-95E0-48655DCCD8BA}"/>
    <dgm:cxn modelId="{C99E42B2-207B-4FA3-B1EC-4B56CDD73546}" srcId="{D8F21E9C-24CD-4C7E-865E-FE55F4AC12B3}" destId="{2741AFDF-7DBB-4108-8A20-0357D5FBD3B8}" srcOrd="3" destOrd="0" parTransId="{36468447-117C-4ADF-A168-060C12FE37C0}" sibTransId="{EF5125ED-C530-4CEB-9EA6-7ADF35D8B229}"/>
    <dgm:cxn modelId="{AC271854-BB09-46E0-9079-30D365C1928A}" srcId="{A3B89C89-4B08-4EF5-A029-FC7E4822579A}" destId="{B2E3D999-58E9-4B84-9641-6B6BEF7E84B8}" srcOrd="0" destOrd="0" parTransId="{782EF43C-2547-477F-8294-E8511CD17070}" sibTransId="{720F0E1B-E23D-4D3A-95FE-7B2B857289FD}"/>
    <dgm:cxn modelId="{549110F5-206D-435B-9473-16569739B334}" type="presOf" srcId="{A3B89C89-4B08-4EF5-A029-FC7E4822579A}" destId="{4C82949F-ACB9-4CB0-8B82-11470D469081}" srcOrd="0" destOrd="0" presId="urn:microsoft.com/office/officeart/2008/layout/PictureStrips"/>
    <dgm:cxn modelId="{C0371FC4-6352-4C5C-B11B-F5499A12FDB2}" srcId="{42B6273D-8E60-40EC-97B9-4A300407A2FC}" destId="{7C078AF5-D8F0-402F-9DA9-2A971D66855B}" srcOrd="1" destOrd="0" parTransId="{A6E20E0E-BF6A-45BD-8B27-AD99ED5DAB54}" sibTransId="{93E6C29A-37F4-4EEB-ACB2-E60C74146A3D}"/>
    <dgm:cxn modelId="{87793F06-9BBD-4E4D-9561-58B077A0E336}" srcId="{D8F21E9C-24CD-4C7E-865E-FE55F4AC12B3}" destId="{42B6273D-8E60-40EC-97B9-4A300407A2FC}" srcOrd="5" destOrd="0" parTransId="{C0356875-84C0-489A-B63B-BFF5B04A4851}" sibTransId="{277BE20E-C465-4576-BBB8-BBC7E0598DA2}"/>
    <dgm:cxn modelId="{9ACDF564-816E-4675-A274-E95A3594B607}" type="presOf" srcId="{109D06B3-3977-4BE9-ADC9-081F8DC6D437}" destId="{27DC3CCF-CB49-4639-B22A-9537C5637A0E}" srcOrd="0" destOrd="1" presId="urn:microsoft.com/office/officeart/2008/layout/PictureStrips"/>
    <dgm:cxn modelId="{330EC375-8108-4900-9765-41D8AB0D7638}" srcId="{2741AFDF-7DBB-4108-8A20-0357D5FBD3B8}" destId="{EA92E14B-2C43-4CA7-A5C3-09FCD15B3108}" srcOrd="0" destOrd="0" parTransId="{4110CF7B-CA61-4C8C-84C5-D8E81DA3D456}" sibTransId="{C92F7C48-4A9D-4C72-83A0-A7F2508D1E1E}"/>
    <dgm:cxn modelId="{C99AA9FD-66BB-4C3A-B1FE-27809D718D18}" srcId="{1131737C-80FA-4CF1-AA8B-6A1C724BF69E}" destId="{875CCB48-619D-4867-B3B0-735934FFAED0}" srcOrd="3" destOrd="0" parTransId="{9F320CF8-8049-4A82-9464-5D499DA75396}" sibTransId="{146867E1-1533-437F-AC05-4495E4860F54}"/>
    <dgm:cxn modelId="{C2DBF334-B678-4954-A7D3-344DDE3C71C2}" type="presOf" srcId="{B533A736-F711-4644-8B46-DBB1DA87F081}" destId="{D30A6708-E747-4D6B-A834-05BEEE843CAD}" srcOrd="0" destOrd="1" presId="urn:microsoft.com/office/officeart/2008/layout/PictureStrips"/>
    <dgm:cxn modelId="{CC4CE637-04BD-46CA-B311-7E3B31FF8B50}" type="presOf" srcId="{08D90BD8-59F3-42C0-B7ED-91D225DA59B2}" destId="{4C82949F-ACB9-4CB0-8B82-11470D469081}" srcOrd="0" destOrd="3" presId="urn:microsoft.com/office/officeart/2008/layout/PictureStrips"/>
    <dgm:cxn modelId="{8D973C2A-0C5B-4D18-BA5A-1B40B2A8488A}" srcId="{42B6273D-8E60-40EC-97B9-4A300407A2FC}" destId="{57FA2017-16E7-4371-B6F3-063921792455}" srcOrd="2" destOrd="0" parTransId="{13D9A99F-A338-43C4-A762-34FF1D579BB6}" sibTransId="{B73F0BC8-D99D-4231-990A-B33043C7F39A}"/>
    <dgm:cxn modelId="{3D6D5FB9-FB28-4282-AC9F-5F33599BBC21}" type="presOf" srcId="{35993145-4752-47C2-8618-BD6153380560}" destId="{D30A6708-E747-4D6B-A834-05BEEE843CAD}" srcOrd="0" destOrd="4" presId="urn:microsoft.com/office/officeart/2008/layout/PictureStrips"/>
    <dgm:cxn modelId="{B2B6A5D7-E844-4732-8506-B91C61B4C7D6}" type="presOf" srcId="{8067F3A8-F0C8-499E-9814-6E7E162B015A}" destId="{4FB2F746-532C-4309-8B4E-F312973D9749}" srcOrd="0" destOrd="4" presId="urn:microsoft.com/office/officeart/2008/layout/PictureStrips"/>
    <dgm:cxn modelId="{34DE51CE-066C-4AB2-9A5D-151CAE027D9C}" type="presOf" srcId="{42B6273D-8E60-40EC-97B9-4A300407A2FC}" destId="{46FDCE37-C8F8-444B-B0ED-0077A8879C03}" srcOrd="0" destOrd="0" presId="urn:microsoft.com/office/officeart/2008/layout/PictureStrips"/>
    <dgm:cxn modelId="{9BCE46B0-DCD5-479D-83DE-51267D88B15B}" type="presOf" srcId="{8DF3DC07-F847-4865-B160-F3E66800BBBA}" destId="{7B899415-82AB-4523-934F-637CC30EA05B}" srcOrd="0" destOrd="1" presId="urn:microsoft.com/office/officeart/2008/layout/PictureStrips"/>
    <dgm:cxn modelId="{8611047D-5AC1-43A9-B2FA-CD9F21B835E7}" srcId="{2741AFDF-7DBB-4108-8A20-0357D5FBD3B8}" destId="{4225B320-F39C-4207-95C8-B65C38B1814F}" srcOrd="1" destOrd="0" parTransId="{85530262-753E-4FE4-94CF-73F58733DDDC}" sibTransId="{1DCAE974-C1C9-49E9-B172-41DF763E67C7}"/>
    <dgm:cxn modelId="{F5848163-99CF-486A-936B-EC492319CCB4}" srcId="{1131737C-80FA-4CF1-AA8B-6A1C724BF69E}" destId="{109D06B3-3977-4BE9-ADC9-081F8DC6D437}" srcOrd="0" destOrd="0" parTransId="{72C82EE9-39F0-43F3-A28B-2B26B0B2B3A5}" sibTransId="{59ED329F-B71E-4E20-9F80-8587F2DA075C}"/>
    <dgm:cxn modelId="{2750B932-4ABF-4D9B-85D6-2C7A74FEE48B}" type="presOf" srcId="{7C078AF5-D8F0-402F-9DA9-2A971D66855B}" destId="{46FDCE37-C8F8-444B-B0ED-0077A8879C03}" srcOrd="0" destOrd="2" presId="urn:microsoft.com/office/officeart/2008/layout/PictureStrips"/>
    <dgm:cxn modelId="{EDA3BAA3-78E7-4AC3-B4CC-2B7AE0E192DD}" srcId="{DB87FF95-AE72-426C-925E-B58F1E8198D3}" destId="{97D7B9B6-4F87-4F91-8576-B110C5EA65FB}" srcOrd="1" destOrd="0" parTransId="{CBC0217B-83F4-48AA-A3BE-4214B3D08EFB}" sibTransId="{71B2362F-2354-43F9-A730-341394E8FBD8}"/>
    <dgm:cxn modelId="{3B1C1A7F-1EDD-4E71-8699-9CB97501D176}" srcId="{DB87FF95-AE72-426C-925E-B58F1E8198D3}" destId="{3B9431ED-CB65-41D4-83A6-222D9BF57D98}" srcOrd="2" destOrd="0" parTransId="{FF78BD42-0557-4DDB-94B2-1771AC47334D}" sibTransId="{E73258BE-5846-4C39-B60D-ED584B483587}"/>
    <dgm:cxn modelId="{45176469-7A23-4DEE-B982-61522B0D8229}" type="presOf" srcId="{DB87FF95-AE72-426C-925E-B58F1E8198D3}" destId="{D30A6708-E747-4D6B-A834-05BEEE843CAD}" srcOrd="0" destOrd="0" presId="urn:microsoft.com/office/officeart/2008/layout/PictureStrips"/>
    <dgm:cxn modelId="{F9D97685-6A48-4479-ABE9-76055FF6F19E}" srcId="{BC25EFE1-2BFA-45D1-BED1-5AF39D46D79C}" destId="{8DF3DC07-F847-4865-B160-F3E66800BBBA}" srcOrd="0" destOrd="0" parTransId="{ACB8FC04-CA90-4402-95E7-810E7065D027}" sibTransId="{7416F495-C426-4358-866D-E60E07C557E6}"/>
    <dgm:cxn modelId="{A9BC6DB4-B69A-437E-A6AF-F5984B35FFB0}" type="presOf" srcId="{69F3BD5C-16E4-46C4-B15D-498063728332}" destId="{46FDCE37-C8F8-444B-B0ED-0077A8879C03}" srcOrd="0" destOrd="1" presId="urn:microsoft.com/office/officeart/2008/layout/PictureStrips"/>
    <dgm:cxn modelId="{36CEE7C5-DDE8-4BAE-BB1A-688ED43A2955}" type="presOf" srcId="{4225B320-F39C-4207-95C8-B65C38B1814F}" destId="{4FB2F746-532C-4309-8B4E-F312973D9749}" srcOrd="0" destOrd="2" presId="urn:microsoft.com/office/officeart/2008/layout/PictureStrips"/>
    <dgm:cxn modelId="{44B3AECC-7DFE-48B2-AAB5-0D6B6607AC92}" type="presOf" srcId="{B2E3D999-58E9-4B84-9641-6B6BEF7E84B8}" destId="{4C82949F-ACB9-4CB0-8B82-11470D469081}" srcOrd="0" destOrd="1" presId="urn:microsoft.com/office/officeart/2008/layout/PictureStrips"/>
    <dgm:cxn modelId="{22745D01-97F3-46CB-9368-A72973E73B29}" type="presOf" srcId="{1131737C-80FA-4CF1-AA8B-6A1C724BF69E}" destId="{27DC3CCF-CB49-4639-B22A-9537C5637A0E}" srcOrd="0" destOrd="0" presId="urn:microsoft.com/office/officeart/2008/layout/PictureStrips"/>
    <dgm:cxn modelId="{FA380B75-EDC6-46A8-A9C1-4292F9619585}" type="presOf" srcId="{BC25EFE1-2BFA-45D1-BED1-5AF39D46D79C}" destId="{7B899415-82AB-4523-934F-637CC30EA05B}" srcOrd="0" destOrd="0" presId="urn:microsoft.com/office/officeart/2008/layout/PictureStrips"/>
    <dgm:cxn modelId="{CA79B195-F39D-4D4D-95F4-7C922D34FE04}" type="presOf" srcId="{EA92E14B-2C43-4CA7-A5C3-09FCD15B3108}" destId="{4FB2F746-532C-4309-8B4E-F312973D9749}" srcOrd="0" destOrd="1" presId="urn:microsoft.com/office/officeart/2008/layout/PictureStrips"/>
    <dgm:cxn modelId="{2613B6FD-4498-4491-802A-357A131CA91B}" type="presOf" srcId="{D54E2821-54A6-4903-8A68-6091278AE9D7}" destId="{27DC3CCF-CB49-4639-B22A-9537C5637A0E}" srcOrd="0" destOrd="2" presId="urn:microsoft.com/office/officeart/2008/layout/PictureStrips"/>
    <dgm:cxn modelId="{FD1121E8-C7C6-48B4-AC53-75FAC34608EA}" type="presOf" srcId="{35D02632-5D17-439C-B553-A3B99AB71E7E}" destId="{46FDCE37-C8F8-444B-B0ED-0077A8879C03}" srcOrd="0" destOrd="4" presId="urn:microsoft.com/office/officeart/2008/layout/PictureStrips"/>
    <dgm:cxn modelId="{7B588EB4-B5F4-4BE8-8163-EAB7AF08AC81}" type="presOf" srcId="{D81D5189-D361-4899-9CC5-98F26FBE19E2}" destId="{27DC3CCF-CB49-4639-B22A-9537C5637A0E}" srcOrd="0" destOrd="3" presId="urn:microsoft.com/office/officeart/2008/layout/PictureStrips"/>
    <dgm:cxn modelId="{84EBFF29-FAD6-400F-8598-D44739A98705}" srcId="{1131737C-80FA-4CF1-AA8B-6A1C724BF69E}" destId="{D81D5189-D361-4899-9CC5-98F26FBE19E2}" srcOrd="2" destOrd="0" parTransId="{5B512509-2AD2-4AAB-8203-59F6C19AA5C0}" sibTransId="{E91AAED1-56F2-4761-8BE9-B46AE5B2B8E3}"/>
    <dgm:cxn modelId="{8B44A243-AA30-4F8B-90AF-EB34D7C1B593}" type="presOf" srcId="{875CCB48-619D-4867-B3B0-735934FFAED0}" destId="{27DC3CCF-CB49-4639-B22A-9537C5637A0E}" srcOrd="0" destOrd="4" presId="urn:microsoft.com/office/officeart/2008/layout/PictureStrips"/>
    <dgm:cxn modelId="{B4E58144-AE1B-4619-AB56-650268641424}" srcId="{42B6273D-8E60-40EC-97B9-4A300407A2FC}" destId="{69F3BD5C-16E4-46C4-B15D-498063728332}" srcOrd="0" destOrd="0" parTransId="{40184917-81E4-4774-BD11-3D457781CDBC}" sibTransId="{94867AE4-D7DC-410D-85AC-6DE9FFF606DC}"/>
    <dgm:cxn modelId="{3A974CA0-0BB2-453B-A372-F7F63EE74FB5}" srcId="{D8F21E9C-24CD-4C7E-865E-FE55F4AC12B3}" destId="{DB87FF95-AE72-426C-925E-B58F1E8198D3}" srcOrd="1" destOrd="0" parTransId="{CE004886-1AB0-4519-A7DE-585B0C283BA0}" sibTransId="{17734E8F-C091-40EB-8542-65713367BC76}"/>
    <dgm:cxn modelId="{E3660CF3-02DC-4011-A690-0C939B9AEEE7}" type="presOf" srcId="{CD3EE110-E2F5-4745-AD39-09447C5F4D9B}" destId="{7B899415-82AB-4523-934F-637CC30EA05B}" srcOrd="0" destOrd="3" presId="urn:microsoft.com/office/officeart/2008/layout/PictureStrips"/>
    <dgm:cxn modelId="{4BEE30E3-7D6C-4E7D-B0A6-202653ADAE0E}" type="presOf" srcId="{90B84122-EC9A-4BC0-B502-22AF7A0867C6}" destId="{4FB2F746-532C-4309-8B4E-F312973D9749}" srcOrd="0" destOrd="3" presId="urn:microsoft.com/office/officeart/2008/layout/PictureStrips"/>
    <dgm:cxn modelId="{6E5CCD9B-B36F-491E-B878-72F617D91BB5}" type="presOf" srcId="{3B9431ED-CB65-41D4-83A6-222D9BF57D98}" destId="{D30A6708-E747-4D6B-A834-05BEEE843CAD}" srcOrd="0" destOrd="3" presId="urn:microsoft.com/office/officeart/2008/layout/PictureStrips"/>
    <dgm:cxn modelId="{435BAAE1-022F-4A66-BEDD-B1E1FA067162}" srcId="{D8F21E9C-24CD-4C7E-865E-FE55F4AC12B3}" destId="{1131737C-80FA-4CF1-AA8B-6A1C724BF69E}" srcOrd="4" destOrd="0" parTransId="{BA5CC7EE-2915-4F5D-8523-9AC5605F88D9}" sibTransId="{6A23C22A-647E-4A08-835D-0C25C68A1D0F}"/>
    <dgm:cxn modelId="{F6C4E585-C8D8-4F00-82B4-A5E60D3BC8CE}" type="presOf" srcId="{57FA2017-16E7-4371-B6F3-063921792455}" destId="{46FDCE37-C8F8-444B-B0ED-0077A8879C03}" srcOrd="0" destOrd="3" presId="urn:microsoft.com/office/officeart/2008/layout/PictureStrips"/>
    <dgm:cxn modelId="{51A02B7B-EC7B-4A64-9691-BD4670E2918E}" srcId="{2741AFDF-7DBB-4108-8A20-0357D5FBD3B8}" destId="{8067F3A8-F0C8-499E-9814-6E7E162B015A}" srcOrd="3" destOrd="0" parTransId="{CC53E862-3F1A-4FDD-BF8C-33963D41FA84}" sibTransId="{781EA104-5591-4322-9D07-BC35A368BD01}"/>
    <dgm:cxn modelId="{D673CCE2-939A-441C-8634-D27BBD031C5A}" srcId="{2741AFDF-7DBB-4108-8A20-0357D5FBD3B8}" destId="{90B84122-EC9A-4BC0-B502-22AF7A0867C6}" srcOrd="2" destOrd="0" parTransId="{1B04EB68-4341-48E6-9127-86E65E501454}" sibTransId="{8DDF017D-410A-47E0-8D47-E83295F80FA3}"/>
    <dgm:cxn modelId="{D3A0F0D3-9335-4F10-A000-4DFEFCD6B7E0}" srcId="{DB87FF95-AE72-426C-925E-B58F1E8198D3}" destId="{35993145-4752-47C2-8618-BD6153380560}" srcOrd="3" destOrd="0" parTransId="{02687A52-C65B-4D87-8B72-0F259E35063E}" sibTransId="{48C0D0B7-CAC5-4AA4-957F-36DB4D0B1A37}"/>
    <dgm:cxn modelId="{68E27915-6EF7-4D91-A12D-3AF7F241FCFD}" srcId="{1131737C-80FA-4CF1-AA8B-6A1C724BF69E}" destId="{D54E2821-54A6-4903-8A68-6091278AE9D7}" srcOrd="1" destOrd="0" parTransId="{801018A8-46CD-4887-BD5A-35AFACB28FEA}" sibTransId="{939A749F-47DF-443A-A7C0-865C06F7C3C7}"/>
    <dgm:cxn modelId="{A4444EC3-E4B5-4E33-835D-D18675D35F3C}" srcId="{42B6273D-8E60-40EC-97B9-4A300407A2FC}" destId="{35D02632-5D17-439C-B553-A3B99AB71E7E}" srcOrd="3" destOrd="0" parTransId="{A11B318C-7025-4F19-8CC2-42ADED1B83F9}" sibTransId="{D733AB11-AE7A-45B0-BBBA-67905C086F48}"/>
    <dgm:cxn modelId="{3E461EFF-A7DB-4E6C-A513-1E3123E64BB4}" type="presOf" srcId="{97D7B9B6-4F87-4F91-8576-B110C5EA65FB}" destId="{D30A6708-E747-4D6B-A834-05BEEE843CAD}" srcOrd="0" destOrd="2" presId="urn:microsoft.com/office/officeart/2008/layout/PictureStrips"/>
    <dgm:cxn modelId="{912B2068-49ED-42F1-9357-74F9C89AA1DE}" type="presOf" srcId="{0744C19B-0B5D-4711-B257-9D97127B4F9F}" destId="{4C82949F-ACB9-4CB0-8B82-11470D469081}" srcOrd="0" destOrd="2" presId="urn:microsoft.com/office/officeart/2008/layout/PictureStrips"/>
    <dgm:cxn modelId="{3DC33378-4A11-4C1D-B7DA-EC038A3F5706}" type="presOf" srcId="{D8F21E9C-24CD-4C7E-865E-FE55F4AC12B3}" destId="{1E7C762B-66E6-4A0F-BF0D-E6FF34D3DBA5}" srcOrd="0" destOrd="0" presId="urn:microsoft.com/office/officeart/2008/layout/PictureStrips"/>
    <dgm:cxn modelId="{D114FA8A-DFFE-4D8C-B9ED-0714308FAB18}" type="presOf" srcId="{B7AD1FFF-B029-4A8A-823C-7AB2B1045695}" destId="{7B899415-82AB-4523-934F-637CC30EA05B}" srcOrd="0" destOrd="2" presId="urn:microsoft.com/office/officeart/2008/layout/PictureStrips"/>
    <dgm:cxn modelId="{92FD5B5B-1504-4450-BB73-EC9DFB65BA8C}" srcId="{BC25EFE1-2BFA-45D1-BED1-5AF39D46D79C}" destId="{374A29B1-6E20-441A-B767-1E24B64479BE}" srcOrd="3" destOrd="0" parTransId="{0C35EDB6-9BA2-4C28-A3A5-9E9D5036C0B7}" sibTransId="{E12EBFD8-2152-489A-937D-7C49B638513C}"/>
    <dgm:cxn modelId="{747D3375-2E89-49DF-97B5-102860E794AF}" srcId="{D8F21E9C-24CD-4C7E-865E-FE55F4AC12B3}" destId="{A3B89C89-4B08-4EF5-A029-FC7E4822579A}" srcOrd="2" destOrd="0" parTransId="{59D1987A-2AD0-48A4-808D-6DB3A42C75CD}" sibTransId="{DE93F483-BCF9-4EED-B492-C3A2AD1CFD0B}"/>
    <dgm:cxn modelId="{0F128A66-19C5-43A4-A640-E2F5ADBBB797}" type="presOf" srcId="{374A29B1-6E20-441A-B767-1E24B64479BE}" destId="{7B899415-82AB-4523-934F-637CC30EA05B}" srcOrd="0" destOrd="4" presId="urn:microsoft.com/office/officeart/2008/layout/PictureStrips"/>
    <dgm:cxn modelId="{5849E4A7-E192-4408-8421-9D800A8DE796}" srcId="{DB87FF95-AE72-426C-925E-B58F1E8198D3}" destId="{B533A736-F711-4644-8B46-DBB1DA87F081}" srcOrd="0" destOrd="0" parTransId="{E592FA78-5ACD-4724-AA07-81E2303F206E}" sibTransId="{36E008AB-A384-4E05-A49A-C56DB9B0429E}"/>
    <dgm:cxn modelId="{F1448BA1-EDD0-4D18-8FF3-A7CE0400B996}" srcId="{BC25EFE1-2BFA-45D1-BED1-5AF39D46D79C}" destId="{CD3EE110-E2F5-4745-AD39-09447C5F4D9B}" srcOrd="2" destOrd="0" parTransId="{A4821708-CF66-4C34-8497-1E5E7D26ADB9}" sibTransId="{45EC0A6D-D5D8-4EB2-8E36-FC194E92A983}"/>
    <dgm:cxn modelId="{EC28EBB9-B1BC-419F-BA75-AC3A29E28212}" srcId="{D8F21E9C-24CD-4C7E-865E-FE55F4AC12B3}" destId="{BC25EFE1-2BFA-45D1-BED1-5AF39D46D79C}" srcOrd="0" destOrd="0" parTransId="{03C5B51A-EE90-4DC5-A2B3-6610E3AE4081}" sibTransId="{2452F0F7-CA91-4F59-A564-1BB9BDA5CBBE}"/>
    <dgm:cxn modelId="{92A817AD-39F9-4D84-A445-196367E58974}" type="presParOf" srcId="{1E7C762B-66E6-4A0F-BF0D-E6FF34D3DBA5}" destId="{6581C96F-BB28-40AF-A4B7-C66BB6B2C0E5}" srcOrd="0" destOrd="0" presId="urn:microsoft.com/office/officeart/2008/layout/PictureStrips"/>
    <dgm:cxn modelId="{C242B271-FF15-4F2C-B1C4-89E0B07EAC83}" type="presParOf" srcId="{6581C96F-BB28-40AF-A4B7-C66BB6B2C0E5}" destId="{7B899415-82AB-4523-934F-637CC30EA05B}" srcOrd="0" destOrd="0" presId="urn:microsoft.com/office/officeart/2008/layout/PictureStrips"/>
    <dgm:cxn modelId="{9F3E836E-52F0-4B2A-8317-7BD36D3AD8E2}" type="presParOf" srcId="{6581C96F-BB28-40AF-A4B7-C66BB6B2C0E5}" destId="{DF311B42-FA3B-4DB5-88D3-35CE54F86170}" srcOrd="1" destOrd="0" presId="urn:microsoft.com/office/officeart/2008/layout/PictureStrips"/>
    <dgm:cxn modelId="{396FC0DC-6B7A-48FA-817F-B1911EE0FFFB}" type="presParOf" srcId="{1E7C762B-66E6-4A0F-BF0D-E6FF34D3DBA5}" destId="{6BFA5710-F439-4AF9-8ED1-A488235AFD9A}" srcOrd="1" destOrd="0" presId="urn:microsoft.com/office/officeart/2008/layout/PictureStrips"/>
    <dgm:cxn modelId="{CE860D1D-089A-43D0-91FF-229C1D4421E6}" type="presParOf" srcId="{1E7C762B-66E6-4A0F-BF0D-E6FF34D3DBA5}" destId="{A866FB0B-BBBD-4E77-9B02-3CED996AB728}" srcOrd="2" destOrd="0" presId="urn:microsoft.com/office/officeart/2008/layout/PictureStrips"/>
    <dgm:cxn modelId="{46CE0DD9-5ECF-4798-9F35-B1D944254533}" type="presParOf" srcId="{A866FB0B-BBBD-4E77-9B02-3CED996AB728}" destId="{D30A6708-E747-4D6B-A834-05BEEE843CAD}" srcOrd="0" destOrd="0" presId="urn:microsoft.com/office/officeart/2008/layout/PictureStrips"/>
    <dgm:cxn modelId="{297FE5BC-56C3-4558-8798-DE143DD5563C}" type="presParOf" srcId="{A866FB0B-BBBD-4E77-9B02-3CED996AB728}" destId="{F97BFED6-0DD6-4477-860D-631B2A1B00E4}" srcOrd="1" destOrd="0" presId="urn:microsoft.com/office/officeart/2008/layout/PictureStrips"/>
    <dgm:cxn modelId="{C038391D-60EA-45C0-8BDD-D9C8A32340DD}" type="presParOf" srcId="{1E7C762B-66E6-4A0F-BF0D-E6FF34D3DBA5}" destId="{CDA2C18E-AC4F-42E1-8F60-B5B4D791AE34}" srcOrd="3" destOrd="0" presId="urn:microsoft.com/office/officeart/2008/layout/PictureStrips"/>
    <dgm:cxn modelId="{AFBE2023-D40C-4056-9B6E-824AC1A90DE5}" type="presParOf" srcId="{1E7C762B-66E6-4A0F-BF0D-E6FF34D3DBA5}" destId="{D751CF82-A7A4-4ABD-AF39-2CB9E1EC1A0C}" srcOrd="4" destOrd="0" presId="urn:microsoft.com/office/officeart/2008/layout/PictureStrips"/>
    <dgm:cxn modelId="{D885287C-4821-48BB-A985-4A1E2898F320}" type="presParOf" srcId="{D751CF82-A7A4-4ABD-AF39-2CB9E1EC1A0C}" destId="{4C82949F-ACB9-4CB0-8B82-11470D469081}" srcOrd="0" destOrd="0" presId="urn:microsoft.com/office/officeart/2008/layout/PictureStrips"/>
    <dgm:cxn modelId="{36C641D9-C0A4-4E68-A821-48F883756274}" type="presParOf" srcId="{D751CF82-A7A4-4ABD-AF39-2CB9E1EC1A0C}" destId="{AE292A58-4FC2-4EF5-8205-827A3067DD26}" srcOrd="1" destOrd="0" presId="urn:microsoft.com/office/officeart/2008/layout/PictureStrips"/>
    <dgm:cxn modelId="{7A4419F9-62DD-4972-9B72-35052A064FFA}" type="presParOf" srcId="{1E7C762B-66E6-4A0F-BF0D-E6FF34D3DBA5}" destId="{6EE5E35C-64FC-4A13-8374-73C2810A973B}" srcOrd="5" destOrd="0" presId="urn:microsoft.com/office/officeart/2008/layout/PictureStrips"/>
    <dgm:cxn modelId="{3D05E2D3-84BD-4DF2-A37C-D3FF8A478A55}" type="presParOf" srcId="{1E7C762B-66E6-4A0F-BF0D-E6FF34D3DBA5}" destId="{357F1D77-9698-4189-8EBD-7F2C2080774C}" srcOrd="6" destOrd="0" presId="urn:microsoft.com/office/officeart/2008/layout/PictureStrips"/>
    <dgm:cxn modelId="{CCCDDCA9-FB7E-416D-B8D9-713F007C23CF}" type="presParOf" srcId="{357F1D77-9698-4189-8EBD-7F2C2080774C}" destId="{4FB2F746-532C-4309-8B4E-F312973D9749}" srcOrd="0" destOrd="0" presId="urn:microsoft.com/office/officeart/2008/layout/PictureStrips"/>
    <dgm:cxn modelId="{79B910DB-09D1-4DBF-9373-728C9E2153A7}" type="presParOf" srcId="{357F1D77-9698-4189-8EBD-7F2C2080774C}" destId="{C37DAA1F-4E63-4945-8607-DB92D29AF25B}" srcOrd="1" destOrd="0" presId="urn:microsoft.com/office/officeart/2008/layout/PictureStrips"/>
    <dgm:cxn modelId="{23AA70B2-4697-4120-BC3B-0FD4B8B30B41}" type="presParOf" srcId="{1E7C762B-66E6-4A0F-BF0D-E6FF34D3DBA5}" destId="{2F683249-86EA-4804-B311-F8FE93D0433F}" srcOrd="7" destOrd="0" presId="urn:microsoft.com/office/officeart/2008/layout/PictureStrips"/>
    <dgm:cxn modelId="{D6743D3D-5CE5-4469-BCB6-27946D62AB0B}" type="presParOf" srcId="{1E7C762B-66E6-4A0F-BF0D-E6FF34D3DBA5}" destId="{F7674D1D-FB87-4B0E-9868-B614FFAF904B}" srcOrd="8" destOrd="0" presId="urn:microsoft.com/office/officeart/2008/layout/PictureStrips"/>
    <dgm:cxn modelId="{9F65939D-7D35-4C89-84CF-03966FBACF82}" type="presParOf" srcId="{F7674D1D-FB87-4B0E-9868-B614FFAF904B}" destId="{27DC3CCF-CB49-4639-B22A-9537C5637A0E}" srcOrd="0" destOrd="0" presId="urn:microsoft.com/office/officeart/2008/layout/PictureStrips"/>
    <dgm:cxn modelId="{D45FCC94-BD28-4655-8204-269BFF16BD4E}" type="presParOf" srcId="{F7674D1D-FB87-4B0E-9868-B614FFAF904B}" destId="{ADB7CDA4-9357-49E6-A6C1-F48379B8A211}" srcOrd="1" destOrd="0" presId="urn:microsoft.com/office/officeart/2008/layout/PictureStrips"/>
    <dgm:cxn modelId="{7B7D2264-C019-4BAE-AA61-9F8462FB93F2}" type="presParOf" srcId="{1E7C762B-66E6-4A0F-BF0D-E6FF34D3DBA5}" destId="{03CCC4C8-A704-46C4-A12D-3C66D589BD80}" srcOrd="9" destOrd="0" presId="urn:microsoft.com/office/officeart/2008/layout/PictureStrips"/>
    <dgm:cxn modelId="{53C1FB2E-3C9E-4E42-9C19-F184195023B3}" type="presParOf" srcId="{1E7C762B-66E6-4A0F-BF0D-E6FF34D3DBA5}" destId="{567EABAD-05A0-49E3-89C1-DD355986FE8A}" srcOrd="10" destOrd="0" presId="urn:microsoft.com/office/officeart/2008/layout/PictureStrips"/>
    <dgm:cxn modelId="{943D7B56-EDB9-43AD-B070-549F51E22A6D}" type="presParOf" srcId="{567EABAD-05A0-49E3-89C1-DD355986FE8A}" destId="{46FDCE37-C8F8-444B-B0ED-0077A8879C03}" srcOrd="0" destOrd="0" presId="urn:microsoft.com/office/officeart/2008/layout/PictureStrips"/>
    <dgm:cxn modelId="{893D6C44-58A3-4714-87AB-6A647401FBD9}" type="presParOf" srcId="{567EABAD-05A0-49E3-89C1-DD355986FE8A}" destId="{D112B479-5F85-4D5D-B3CA-53FFEE49A99A}"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98682A3-8664-432C-B626-F4BB739F0870}"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89682A6A-A020-4D56-A3E9-17852B7382EE}">
      <dgm:prSet phldrT="[Text]" custT="1"/>
      <dgm:spPr/>
      <dgm:t>
        <a:bodyPr/>
        <a:lstStyle/>
        <a:p>
          <a:r>
            <a:rPr lang="en-US" sz="3200" dirty="0"/>
            <a:t>25% crop lost by  weeds, pests, diseases and rodents. </a:t>
          </a:r>
        </a:p>
      </dgm:t>
    </dgm:pt>
    <dgm:pt modelId="{13FC407E-97A5-4E30-8C2F-403D421E4C57}" type="parTrans" cxnId="{E17172A1-68A6-48C1-8679-C48792CD3D52}">
      <dgm:prSet/>
      <dgm:spPr/>
      <dgm:t>
        <a:bodyPr/>
        <a:lstStyle/>
        <a:p>
          <a:endParaRPr lang="en-US"/>
        </a:p>
      </dgm:t>
    </dgm:pt>
    <dgm:pt modelId="{6F19A727-1E8D-42C6-9419-751E314788B9}" type="sibTrans" cxnId="{E17172A1-68A6-48C1-8679-C48792CD3D52}">
      <dgm:prSet/>
      <dgm:spPr/>
      <dgm:t>
        <a:bodyPr/>
        <a:lstStyle/>
        <a:p>
          <a:endParaRPr lang="en-US"/>
        </a:p>
      </dgm:t>
    </dgm:pt>
    <dgm:pt modelId="{54B81FFC-EC56-4742-A47D-9617C79CF764}">
      <dgm:prSet custT="1"/>
      <dgm:spPr/>
      <dgm:t>
        <a:bodyPr/>
        <a:lstStyle/>
        <a:p>
          <a:r>
            <a:rPr lang="en-US" sz="3200" dirty="0"/>
            <a:t>Per ht. pesticide consumption far lower than 1st world </a:t>
          </a:r>
        </a:p>
      </dgm:t>
    </dgm:pt>
    <dgm:pt modelId="{AE43DE69-FCC3-4065-8586-1AD51A564F15}" type="parTrans" cxnId="{1FF06657-5896-4FB3-9750-B2D48CB39619}">
      <dgm:prSet/>
      <dgm:spPr/>
      <dgm:t>
        <a:bodyPr/>
        <a:lstStyle/>
        <a:p>
          <a:endParaRPr lang="en-US"/>
        </a:p>
      </dgm:t>
    </dgm:pt>
    <dgm:pt modelId="{2E07CC0D-9E9A-4701-B021-01934A5D947D}" type="sibTrans" cxnId="{1FF06657-5896-4FB3-9750-B2D48CB39619}">
      <dgm:prSet/>
      <dgm:spPr/>
      <dgm:t>
        <a:bodyPr/>
        <a:lstStyle/>
        <a:p>
          <a:endParaRPr lang="en-US"/>
        </a:p>
      </dgm:t>
    </dgm:pt>
    <dgm:pt modelId="{E92D2D5D-FCF7-49AF-AAA4-5E6B4A563D09}">
      <dgm:prSet custT="1"/>
      <dgm:spPr>
        <a:solidFill>
          <a:srgbClr val="C00000"/>
        </a:solidFill>
      </dgm:spPr>
      <dgm:t>
        <a:bodyPr/>
        <a:lstStyle/>
        <a:p>
          <a:r>
            <a:rPr lang="en-US" sz="3200" dirty="0"/>
            <a:t>But substandard or Improper use e.g. spray/ dissolve</a:t>
          </a:r>
        </a:p>
      </dgm:t>
    </dgm:pt>
    <dgm:pt modelId="{FCE1EFE8-DB5A-4EC7-A5AF-ED036D72E68A}" type="parTrans" cxnId="{54D30665-954C-40AA-964A-C6FBEE04CFC3}">
      <dgm:prSet/>
      <dgm:spPr/>
      <dgm:t>
        <a:bodyPr/>
        <a:lstStyle/>
        <a:p>
          <a:endParaRPr lang="en-US"/>
        </a:p>
      </dgm:t>
    </dgm:pt>
    <dgm:pt modelId="{728556E5-D948-4020-A3A2-C1C00C83D5FD}" type="sibTrans" cxnId="{54D30665-954C-40AA-964A-C6FBEE04CFC3}">
      <dgm:prSet/>
      <dgm:spPr/>
      <dgm:t>
        <a:bodyPr/>
        <a:lstStyle/>
        <a:p>
          <a:endParaRPr lang="en-US"/>
        </a:p>
      </dgm:t>
    </dgm:pt>
    <dgm:pt modelId="{F81C1238-CC97-466E-A3DB-D17445784C27}">
      <dgm:prSet custT="1"/>
      <dgm:spPr>
        <a:solidFill>
          <a:srgbClr val="C00000"/>
        </a:solidFill>
      </dgm:spPr>
      <dgm:t>
        <a:bodyPr/>
        <a:lstStyle/>
        <a:p>
          <a:r>
            <a:rPr lang="en-US" sz="3200" dirty="0"/>
            <a:t>Residues in food.</a:t>
          </a:r>
        </a:p>
      </dgm:t>
    </dgm:pt>
    <dgm:pt modelId="{96C60B80-49C7-444C-8225-5902BD90883B}" type="parTrans" cxnId="{81FF0B81-F344-4F37-AD90-1E2248489DB9}">
      <dgm:prSet/>
      <dgm:spPr/>
      <dgm:t>
        <a:bodyPr/>
        <a:lstStyle/>
        <a:p>
          <a:endParaRPr lang="en-US"/>
        </a:p>
      </dgm:t>
    </dgm:pt>
    <dgm:pt modelId="{E40F7A41-4AA0-4EB6-AC4F-B98B18DA2854}" type="sibTrans" cxnId="{81FF0B81-F344-4F37-AD90-1E2248489DB9}">
      <dgm:prSet/>
      <dgm:spPr/>
      <dgm:t>
        <a:bodyPr/>
        <a:lstStyle/>
        <a:p>
          <a:endParaRPr lang="en-US"/>
        </a:p>
      </dgm:t>
    </dgm:pt>
    <dgm:pt modelId="{9E2B8ED4-AD72-49E8-8FF7-2E47E3F24E8C}">
      <dgm:prSet custT="1"/>
      <dgm:spPr>
        <a:solidFill>
          <a:srgbClr val="00B050"/>
        </a:solidFill>
      </dgm:spPr>
      <dgm:t>
        <a:bodyPr/>
        <a:lstStyle/>
        <a:p>
          <a:r>
            <a:rPr lang="en-US" sz="3200" dirty="0"/>
            <a:t>Need more biocontrol agents, bio-pesticides</a:t>
          </a:r>
        </a:p>
      </dgm:t>
    </dgm:pt>
    <dgm:pt modelId="{6F7C19A7-523A-4DAE-86C2-3077D15B3753}" type="parTrans" cxnId="{CEEA201A-F827-4CC1-ABDB-B4BDD7501DFC}">
      <dgm:prSet/>
      <dgm:spPr/>
      <dgm:t>
        <a:bodyPr/>
        <a:lstStyle/>
        <a:p>
          <a:endParaRPr lang="en-US"/>
        </a:p>
      </dgm:t>
    </dgm:pt>
    <dgm:pt modelId="{1C7C9018-80A1-4AE6-BB8D-6134C469F636}" type="sibTrans" cxnId="{CEEA201A-F827-4CC1-ABDB-B4BDD7501DFC}">
      <dgm:prSet/>
      <dgm:spPr/>
      <dgm:t>
        <a:bodyPr/>
        <a:lstStyle/>
        <a:p>
          <a:endParaRPr lang="en-US"/>
        </a:p>
      </dgm:t>
    </dgm:pt>
    <dgm:pt modelId="{91A8F72A-6C92-4177-A1C9-C078A0F9B269}">
      <dgm:prSet phldrT="[Text]" custT="1"/>
      <dgm:spPr/>
      <dgm:t>
        <a:bodyPr/>
        <a:lstStyle/>
        <a:p>
          <a:r>
            <a:rPr lang="en-US" sz="3200" dirty="0"/>
            <a:t>Stat</a:t>
          </a:r>
        </a:p>
      </dgm:t>
    </dgm:pt>
    <dgm:pt modelId="{A8F649F6-9C08-4F23-BE9C-B963EBDA5565}" type="parTrans" cxnId="{7C2D6750-4BD5-4A71-8638-210065341420}">
      <dgm:prSet/>
      <dgm:spPr/>
      <dgm:t>
        <a:bodyPr/>
        <a:lstStyle/>
        <a:p>
          <a:endParaRPr lang="en-US"/>
        </a:p>
      </dgm:t>
    </dgm:pt>
    <dgm:pt modelId="{DD9BDC75-A0E7-4973-86F3-8962E0906AC8}" type="sibTrans" cxnId="{7C2D6750-4BD5-4A71-8638-210065341420}">
      <dgm:prSet/>
      <dgm:spPr/>
      <dgm:t>
        <a:bodyPr/>
        <a:lstStyle/>
        <a:p>
          <a:endParaRPr lang="en-US"/>
        </a:p>
      </dgm:t>
    </dgm:pt>
    <dgm:pt modelId="{43EA9740-5F82-4420-9BB1-7C728B696EBF}">
      <dgm:prSet custT="1"/>
      <dgm:spPr/>
      <dgm:t>
        <a:bodyPr/>
        <a:lstStyle/>
        <a:p>
          <a:r>
            <a:rPr lang="en-US" sz="3200" dirty="0"/>
            <a:t>Problem</a:t>
          </a:r>
        </a:p>
      </dgm:t>
    </dgm:pt>
    <dgm:pt modelId="{F6893C64-E0D0-4365-994C-AADCB0014C2A}" type="parTrans" cxnId="{74E389E1-6384-4D10-BE7F-C95BCDE7FB41}">
      <dgm:prSet/>
      <dgm:spPr/>
      <dgm:t>
        <a:bodyPr/>
        <a:lstStyle/>
        <a:p>
          <a:endParaRPr lang="en-US"/>
        </a:p>
      </dgm:t>
    </dgm:pt>
    <dgm:pt modelId="{8971A4E9-3FBE-48A0-8D6C-26FB614D1908}" type="sibTrans" cxnId="{74E389E1-6384-4D10-BE7F-C95BCDE7FB41}">
      <dgm:prSet/>
      <dgm:spPr/>
      <dgm:t>
        <a:bodyPr/>
        <a:lstStyle/>
        <a:p>
          <a:endParaRPr lang="en-US"/>
        </a:p>
      </dgm:t>
    </dgm:pt>
    <dgm:pt modelId="{867C263B-F133-4455-BD3C-C1253BB30AD1}">
      <dgm:prSet custT="1"/>
      <dgm:spPr/>
      <dgm:t>
        <a:bodyPr/>
        <a:lstStyle/>
        <a:p>
          <a:r>
            <a:rPr lang="en-US" sz="3200" dirty="0"/>
            <a:t>Sol</a:t>
          </a:r>
        </a:p>
      </dgm:t>
    </dgm:pt>
    <dgm:pt modelId="{3F129FBB-3290-4CFD-82C9-BD233837B24B}" type="parTrans" cxnId="{92AA2EF9-32F3-4894-A364-70C0A8DC76F2}">
      <dgm:prSet/>
      <dgm:spPr/>
      <dgm:t>
        <a:bodyPr/>
        <a:lstStyle/>
        <a:p>
          <a:endParaRPr lang="en-US"/>
        </a:p>
      </dgm:t>
    </dgm:pt>
    <dgm:pt modelId="{4C8E5609-6D48-43FF-9B88-91D46B9C32B0}" type="sibTrans" cxnId="{92AA2EF9-32F3-4894-A364-70C0A8DC76F2}">
      <dgm:prSet/>
      <dgm:spPr/>
      <dgm:t>
        <a:bodyPr/>
        <a:lstStyle/>
        <a:p>
          <a:endParaRPr lang="en-US"/>
        </a:p>
      </dgm:t>
    </dgm:pt>
    <dgm:pt modelId="{DB8E4F73-66BD-4B4F-80DE-E90AB1EAD6B9}" type="pres">
      <dgm:prSet presAssocID="{898682A3-8664-432C-B626-F4BB739F0870}" presName="Name0" presStyleCnt="0">
        <dgm:presLayoutVars>
          <dgm:dir/>
          <dgm:animLvl val="lvl"/>
          <dgm:resizeHandles val="exact"/>
        </dgm:presLayoutVars>
      </dgm:prSet>
      <dgm:spPr/>
    </dgm:pt>
    <dgm:pt modelId="{04A4C146-8B26-4C27-BF2E-407AABD9D798}" type="pres">
      <dgm:prSet presAssocID="{91A8F72A-6C92-4177-A1C9-C078A0F9B269}" presName="linNode" presStyleCnt="0"/>
      <dgm:spPr/>
    </dgm:pt>
    <dgm:pt modelId="{E8DAD665-0D8F-4BA7-AD17-E2F73854AFE8}" type="pres">
      <dgm:prSet presAssocID="{91A8F72A-6C92-4177-A1C9-C078A0F9B269}" presName="parTx" presStyleLbl="revTx" presStyleIdx="0" presStyleCnt="3">
        <dgm:presLayoutVars>
          <dgm:chMax val="1"/>
          <dgm:bulletEnabled val="1"/>
        </dgm:presLayoutVars>
      </dgm:prSet>
      <dgm:spPr/>
    </dgm:pt>
    <dgm:pt modelId="{5BCF4D11-4A69-4546-A395-616FE1D07A60}" type="pres">
      <dgm:prSet presAssocID="{91A8F72A-6C92-4177-A1C9-C078A0F9B269}" presName="bracket" presStyleLbl="parChTrans1D1" presStyleIdx="0" presStyleCnt="3"/>
      <dgm:spPr/>
    </dgm:pt>
    <dgm:pt modelId="{D944CF62-5325-4E45-8A24-FE809066E4C9}" type="pres">
      <dgm:prSet presAssocID="{91A8F72A-6C92-4177-A1C9-C078A0F9B269}" presName="spH" presStyleCnt="0"/>
      <dgm:spPr/>
    </dgm:pt>
    <dgm:pt modelId="{1BE12877-5232-4DF2-B4FE-CBB8DA1F5392}" type="pres">
      <dgm:prSet presAssocID="{91A8F72A-6C92-4177-A1C9-C078A0F9B269}" presName="desTx" presStyleLbl="node1" presStyleIdx="0" presStyleCnt="3">
        <dgm:presLayoutVars>
          <dgm:bulletEnabled val="1"/>
        </dgm:presLayoutVars>
      </dgm:prSet>
      <dgm:spPr/>
    </dgm:pt>
    <dgm:pt modelId="{4453176A-BCA3-4538-A302-D47F97CF1D38}" type="pres">
      <dgm:prSet presAssocID="{DD9BDC75-A0E7-4973-86F3-8962E0906AC8}" presName="spV" presStyleCnt="0"/>
      <dgm:spPr/>
    </dgm:pt>
    <dgm:pt modelId="{3EC6F980-3C32-40B2-8E1D-135F6B60D078}" type="pres">
      <dgm:prSet presAssocID="{43EA9740-5F82-4420-9BB1-7C728B696EBF}" presName="linNode" presStyleCnt="0"/>
      <dgm:spPr/>
    </dgm:pt>
    <dgm:pt modelId="{EDD6A820-901D-427B-A029-6230BD1BAB84}" type="pres">
      <dgm:prSet presAssocID="{43EA9740-5F82-4420-9BB1-7C728B696EBF}" presName="parTx" presStyleLbl="revTx" presStyleIdx="1" presStyleCnt="3">
        <dgm:presLayoutVars>
          <dgm:chMax val="1"/>
          <dgm:bulletEnabled val="1"/>
        </dgm:presLayoutVars>
      </dgm:prSet>
      <dgm:spPr/>
    </dgm:pt>
    <dgm:pt modelId="{A722D643-806D-4E63-9D2F-13AA904E7CB6}" type="pres">
      <dgm:prSet presAssocID="{43EA9740-5F82-4420-9BB1-7C728B696EBF}" presName="bracket" presStyleLbl="parChTrans1D1" presStyleIdx="1" presStyleCnt="3"/>
      <dgm:spPr/>
    </dgm:pt>
    <dgm:pt modelId="{F014C6FB-7EA5-4752-B98E-320A9986551E}" type="pres">
      <dgm:prSet presAssocID="{43EA9740-5F82-4420-9BB1-7C728B696EBF}" presName="spH" presStyleCnt="0"/>
      <dgm:spPr/>
    </dgm:pt>
    <dgm:pt modelId="{19309DC7-14C7-421C-BAD4-70DB551F946A}" type="pres">
      <dgm:prSet presAssocID="{43EA9740-5F82-4420-9BB1-7C728B696EBF}" presName="desTx" presStyleLbl="node1" presStyleIdx="1" presStyleCnt="3">
        <dgm:presLayoutVars>
          <dgm:bulletEnabled val="1"/>
        </dgm:presLayoutVars>
      </dgm:prSet>
      <dgm:spPr/>
    </dgm:pt>
    <dgm:pt modelId="{C46D29AB-DD2E-4CB3-AFA1-AB8F6CDC305A}" type="pres">
      <dgm:prSet presAssocID="{8971A4E9-3FBE-48A0-8D6C-26FB614D1908}" presName="spV" presStyleCnt="0"/>
      <dgm:spPr/>
    </dgm:pt>
    <dgm:pt modelId="{AEE43344-8FDB-436F-8888-05AC2630E278}" type="pres">
      <dgm:prSet presAssocID="{867C263B-F133-4455-BD3C-C1253BB30AD1}" presName="linNode" presStyleCnt="0"/>
      <dgm:spPr/>
    </dgm:pt>
    <dgm:pt modelId="{8DB37D5F-8A1B-4973-8933-66B1545145E9}" type="pres">
      <dgm:prSet presAssocID="{867C263B-F133-4455-BD3C-C1253BB30AD1}" presName="parTx" presStyleLbl="revTx" presStyleIdx="2" presStyleCnt="3">
        <dgm:presLayoutVars>
          <dgm:chMax val="1"/>
          <dgm:bulletEnabled val="1"/>
        </dgm:presLayoutVars>
      </dgm:prSet>
      <dgm:spPr/>
    </dgm:pt>
    <dgm:pt modelId="{F65089B0-D31B-4965-9E12-3FB5283F47F4}" type="pres">
      <dgm:prSet presAssocID="{867C263B-F133-4455-BD3C-C1253BB30AD1}" presName="bracket" presStyleLbl="parChTrans1D1" presStyleIdx="2" presStyleCnt="3"/>
      <dgm:spPr/>
    </dgm:pt>
    <dgm:pt modelId="{9D064A73-3AD0-4909-80E6-CADCC2B8AFF1}" type="pres">
      <dgm:prSet presAssocID="{867C263B-F133-4455-BD3C-C1253BB30AD1}" presName="spH" presStyleCnt="0"/>
      <dgm:spPr/>
    </dgm:pt>
    <dgm:pt modelId="{9B24AA6A-14E8-4E3C-A6B9-60435C9AE829}" type="pres">
      <dgm:prSet presAssocID="{867C263B-F133-4455-BD3C-C1253BB30AD1}" presName="desTx" presStyleLbl="node1" presStyleIdx="2" presStyleCnt="3">
        <dgm:presLayoutVars>
          <dgm:bulletEnabled val="1"/>
        </dgm:presLayoutVars>
      </dgm:prSet>
      <dgm:spPr/>
    </dgm:pt>
  </dgm:ptLst>
  <dgm:cxnLst>
    <dgm:cxn modelId="{54D30665-954C-40AA-964A-C6FBEE04CFC3}" srcId="{43EA9740-5F82-4420-9BB1-7C728B696EBF}" destId="{E92D2D5D-FCF7-49AF-AAA4-5E6B4A563D09}" srcOrd="0" destOrd="0" parTransId="{FCE1EFE8-DB5A-4EC7-A5AF-ED036D72E68A}" sibTransId="{728556E5-D948-4020-A3A2-C1C00C83D5FD}"/>
    <dgm:cxn modelId="{E17172A1-68A6-48C1-8679-C48792CD3D52}" srcId="{91A8F72A-6C92-4177-A1C9-C078A0F9B269}" destId="{89682A6A-A020-4D56-A3E9-17852B7382EE}" srcOrd="0" destOrd="0" parTransId="{13FC407E-97A5-4E30-8C2F-403D421E4C57}" sibTransId="{6F19A727-1E8D-42C6-9419-751E314788B9}"/>
    <dgm:cxn modelId="{7C2D6750-4BD5-4A71-8638-210065341420}" srcId="{898682A3-8664-432C-B626-F4BB739F0870}" destId="{91A8F72A-6C92-4177-A1C9-C078A0F9B269}" srcOrd="0" destOrd="0" parTransId="{A8F649F6-9C08-4F23-BE9C-B963EBDA5565}" sibTransId="{DD9BDC75-A0E7-4973-86F3-8962E0906AC8}"/>
    <dgm:cxn modelId="{81FF0B81-F344-4F37-AD90-1E2248489DB9}" srcId="{43EA9740-5F82-4420-9BB1-7C728B696EBF}" destId="{F81C1238-CC97-466E-A3DB-D17445784C27}" srcOrd="1" destOrd="0" parTransId="{96C60B80-49C7-444C-8225-5902BD90883B}" sibTransId="{E40F7A41-4AA0-4EB6-AC4F-B98B18DA2854}"/>
    <dgm:cxn modelId="{230B2743-3E6B-4AFF-B286-91E58474D4A2}" type="presOf" srcId="{867C263B-F133-4455-BD3C-C1253BB30AD1}" destId="{8DB37D5F-8A1B-4973-8933-66B1545145E9}" srcOrd="0" destOrd="0" presId="urn:diagrams.loki3.com/BracketList"/>
    <dgm:cxn modelId="{92AA2EF9-32F3-4894-A364-70C0A8DC76F2}" srcId="{898682A3-8664-432C-B626-F4BB739F0870}" destId="{867C263B-F133-4455-BD3C-C1253BB30AD1}" srcOrd="2" destOrd="0" parTransId="{3F129FBB-3290-4CFD-82C9-BD233837B24B}" sibTransId="{4C8E5609-6D48-43FF-9B88-91D46B9C32B0}"/>
    <dgm:cxn modelId="{74E389E1-6384-4D10-BE7F-C95BCDE7FB41}" srcId="{898682A3-8664-432C-B626-F4BB739F0870}" destId="{43EA9740-5F82-4420-9BB1-7C728B696EBF}" srcOrd="1" destOrd="0" parTransId="{F6893C64-E0D0-4365-994C-AADCB0014C2A}" sibTransId="{8971A4E9-3FBE-48A0-8D6C-26FB614D1908}"/>
    <dgm:cxn modelId="{8444882C-CBB3-407F-8738-45FDACEE6759}" type="presOf" srcId="{E92D2D5D-FCF7-49AF-AAA4-5E6B4A563D09}" destId="{19309DC7-14C7-421C-BAD4-70DB551F946A}" srcOrd="0" destOrd="0" presId="urn:diagrams.loki3.com/BracketList"/>
    <dgm:cxn modelId="{4725F9FD-B8D5-4F75-B899-8FB82C693A24}" type="presOf" srcId="{54B81FFC-EC56-4742-A47D-9617C79CF764}" destId="{1BE12877-5232-4DF2-B4FE-CBB8DA1F5392}" srcOrd="0" destOrd="1" presId="urn:diagrams.loki3.com/BracketList"/>
    <dgm:cxn modelId="{CEEA201A-F827-4CC1-ABDB-B4BDD7501DFC}" srcId="{867C263B-F133-4455-BD3C-C1253BB30AD1}" destId="{9E2B8ED4-AD72-49E8-8FF7-2E47E3F24E8C}" srcOrd="0" destOrd="0" parTransId="{6F7C19A7-523A-4DAE-86C2-3077D15B3753}" sibTransId="{1C7C9018-80A1-4AE6-BB8D-6134C469F636}"/>
    <dgm:cxn modelId="{D90B0894-4A3E-4281-868A-3136259D46E1}" type="presOf" srcId="{43EA9740-5F82-4420-9BB1-7C728B696EBF}" destId="{EDD6A820-901D-427B-A029-6230BD1BAB84}" srcOrd="0" destOrd="0" presId="urn:diagrams.loki3.com/BracketList"/>
    <dgm:cxn modelId="{D0AFB8F6-D355-48A7-8EF6-FBA6A296A46F}" type="presOf" srcId="{91A8F72A-6C92-4177-A1C9-C078A0F9B269}" destId="{E8DAD665-0D8F-4BA7-AD17-E2F73854AFE8}" srcOrd="0" destOrd="0" presId="urn:diagrams.loki3.com/BracketList"/>
    <dgm:cxn modelId="{C6A47623-95D4-45EC-ADA7-720DBA79BF0E}" type="presOf" srcId="{898682A3-8664-432C-B626-F4BB739F0870}" destId="{DB8E4F73-66BD-4B4F-80DE-E90AB1EAD6B9}" srcOrd="0" destOrd="0" presId="urn:diagrams.loki3.com/BracketList"/>
    <dgm:cxn modelId="{45E2EF9F-6982-46D6-934C-0925C7B063EB}" type="presOf" srcId="{89682A6A-A020-4D56-A3E9-17852B7382EE}" destId="{1BE12877-5232-4DF2-B4FE-CBB8DA1F5392}" srcOrd="0" destOrd="0" presId="urn:diagrams.loki3.com/BracketList"/>
    <dgm:cxn modelId="{1FF06657-5896-4FB3-9750-B2D48CB39619}" srcId="{91A8F72A-6C92-4177-A1C9-C078A0F9B269}" destId="{54B81FFC-EC56-4742-A47D-9617C79CF764}" srcOrd="1" destOrd="0" parTransId="{AE43DE69-FCC3-4065-8586-1AD51A564F15}" sibTransId="{2E07CC0D-9E9A-4701-B021-01934A5D947D}"/>
    <dgm:cxn modelId="{81ADC09F-029D-4E1F-BF28-2790BF1CA006}" type="presOf" srcId="{9E2B8ED4-AD72-49E8-8FF7-2E47E3F24E8C}" destId="{9B24AA6A-14E8-4E3C-A6B9-60435C9AE829}" srcOrd="0" destOrd="0" presId="urn:diagrams.loki3.com/BracketList"/>
    <dgm:cxn modelId="{091F43CE-7229-4052-8A9F-2FF4C7B3CC25}" type="presOf" srcId="{F81C1238-CC97-466E-A3DB-D17445784C27}" destId="{19309DC7-14C7-421C-BAD4-70DB551F946A}" srcOrd="0" destOrd="1" presId="urn:diagrams.loki3.com/BracketList"/>
    <dgm:cxn modelId="{1610236C-06C4-4289-8AC0-E2DA22D019A3}" type="presParOf" srcId="{DB8E4F73-66BD-4B4F-80DE-E90AB1EAD6B9}" destId="{04A4C146-8B26-4C27-BF2E-407AABD9D798}" srcOrd="0" destOrd="0" presId="urn:diagrams.loki3.com/BracketList"/>
    <dgm:cxn modelId="{10B2B240-8B59-4147-8403-A799342DF302}" type="presParOf" srcId="{04A4C146-8B26-4C27-BF2E-407AABD9D798}" destId="{E8DAD665-0D8F-4BA7-AD17-E2F73854AFE8}" srcOrd="0" destOrd="0" presId="urn:diagrams.loki3.com/BracketList"/>
    <dgm:cxn modelId="{AF855990-62B3-48B1-BCFB-0B108A7F447D}" type="presParOf" srcId="{04A4C146-8B26-4C27-BF2E-407AABD9D798}" destId="{5BCF4D11-4A69-4546-A395-616FE1D07A60}" srcOrd="1" destOrd="0" presId="urn:diagrams.loki3.com/BracketList"/>
    <dgm:cxn modelId="{48131575-9B6A-4B9F-8D2D-A4A936C7B140}" type="presParOf" srcId="{04A4C146-8B26-4C27-BF2E-407AABD9D798}" destId="{D944CF62-5325-4E45-8A24-FE809066E4C9}" srcOrd="2" destOrd="0" presId="urn:diagrams.loki3.com/BracketList"/>
    <dgm:cxn modelId="{5275503F-8769-4649-97DD-E5EF623EFE70}" type="presParOf" srcId="{04A4C146-8B26-4C27-BF2E-407AABD9D798}" destId="{1BE12877-5232-4DF2-B4FE-CBB8DA1F5392}" srcOrd="3" destOrd="0" presId="urn:diagrams.loki3.com/BracketList"/>
    <dgm:cxn modelId="{7F7E600F-C090-49F5-AE24-CE34FF1B48A1}" type="presParOf" srcId="{DB8E4F73-66BD-4B4F-80DE-E90AB1EAD6B9}" destId="{4453176A-BCA3-4538-A302-D47F97CF1D38}" srcOrd="1" destOrd="0" presId="urn:diagrams.loki3.com/BracketList"/>
    <dgm:cxn modelId="{38EE02E2-C26C-4D3D-8B55-1C6A93CF5BB7}" type="presParOf" srcId="{DB8E4F73-66BD-4B4F-80DE-E90AB1EAD6B9}" destId="{3EC6F980-3C32-40B2-8E1D-135F6B60D078}" srcOrd="2" destOrd="0" presId="urn:diagrams.loki3.com/BracketList"/>
    <dgm:cxn modelId="{B98B844D-D6A6-4BDB-8FBC-ED2E2CC3DA88}" type="presParOf" srcId="{3EC6F980-3C32-40B2-8E1D-135F6B60D078}" destId="{EDD6A820-901D-427B-A029-6230BD1BAB84}" srcOrd="0" destOrd="0" presId="urn:diagrams.loki3.com/BracketList"/>
    <dgm:cxn modelId="{70B5DFE3-A05E-4144-9567-42F005A78438}" type="presParOf" srcId="{3EC6F980-3C32-40B2-8E1D-135F6B60D078}" destId="{A722D643-806D-4E63-9D2F-13AA904E7CB6}" srcOrd="1" destOrd="0" presId="urn:diagrams.loki3.com/BracketList"/>
    <dgm:cxn modelId="{0D95F084-E6EA-4D40-A49D-BF67CA6653A0}" type="presParOf" srcId="{3EC6F980-3C32-40B2-8E1D-135F6B60D078}" destId="{F014C6FB-7EA5-4752-B98E-320A9986551E}" srcOrd="2" destOrd="0" presId="urn:diagrams.loki3.com/BracketList"/>
    <dgm:cxn modelId="{1E198D7A-6CAD-449E-BB38-080F27E488C8}" type="presParOf" srcId="{3EC6F980-3C32-40B2-8E1D-135F6B60D078}" destId="{19309DC7-14C7-421C-BAD4-70DB551F946A}" srcOrd="3" destOrd="0" presId="urn:diagrams.loki3.com/BracketList"/>
    <dgm:cxn modelId="{7D8456D8-2C89-4F41-9E74-3C7407DDC917}" type="presParOf" srcId="{DB8E4F73-66BD-4B4F-80DE-E90AB1EAD6B9}" destId="{C46D29AB-DD2E-4CB3-AFA1-AB8F6CDC305A}" srcOrd="3" destOrd="0" presId="urn:diagrams.loki3.com/BracketList"/>
    <dgm:cxn modelId="{58368205-6CBA-4D33-A8DD-885D710A1F31}" type="presParOf" srcId="{DB8E4F73-66BD-4B4F-80DE-E90AB1EAD6B9}" destId="{AEE43344-8FDB-436F-8888-05AC2630E278}" srcOrd="4" destOrd="0" presId="urn:diagrams.loki3.com/BracketList"/>
    <dgm:cxn modelId="{4970D457-A90A-444C-812B-96F0D5C346BA}" type="presParOf" srcId="{AEE43344-8FDB-436F-8888-05AC2630E278}" destId="{8DB37D5F-8A1B-4973-8933-66B1545145E9}" srcOrd="0" destOrd="0" presId="urn:diagrams.loki3.com/BracketList"/>
    <dgm:cxn modelId="{51027872-79E9-4942-A39D-D6F2A1AC9D59}" type="presParOf" srcId="{AEE43344-8FDB-436F-8888-05AC2630E278}" destId="{F65089B0-D31B-4965-9E12-3FB5283F47F4}" srcOrd="1" destOrd="0" presId="urn:diagrams.loki3.com/BracketList"/>
    <dgm:cxn modelId="{9DFB32EA-010F-43C8-BF74-952D656244B0}" type="presParOf" srcId="{AEE43344-8FDB-436F-8888-05AC2630E278}" destId="{9D064A73-3AD0-4909-80E6-CADCC2B8AFF1}" srcOrd="2" destOrd="0" presId="urn:diagrams.loki3.com/BracketList"/>
    <dgm:cxn modelId="{2879EF2B-0B01-417C-ABD9-8187BE5F4552}" type="presParOf" srcId="{AEE43344-8FDB-436F-8888-05AC2630E278}" destId="{9B24AA6A-14E8-4E3C-A6B9-60435C9AE829}"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BAF357C-42DE-4813-85D8-2F259ED9D38B}"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A86EA45D-48C4-40E2-BC30-36729860455F}">
      <dgm:prSet phldrT="[Text]"/>
      <dgm:spPr/>
      <dgm:t>
        <a:bodyPr/>
        <a:lstStyle/>
        <a:p>
          <a:r>
            <a:rPr lang="en-US" dirty="0"/>
            <a:t>80s-90s</a:t>
          </a:r>
        </a:p>
      </dgm:t>
    </dgm:pt>
    <dgm:pt modelId="{2F715AC8-EAEC-4054-BDEA-D5D896AB4692}" type="parTrans" cxnId="{4FB07B98-67DA-4ED7-AE3E-54E10B388918}">
      <dgm:prSet/>
      <dgm:spPr/>
      <dgm:t>
        <a:bodyPr/>
        <a:lstStyle/>
        <a:p>
          <a:endParaRPr lang="en-US"/>
        </a:p>
      </dgm:t>
    </dgm:pt>
    <dgm:pt modelId="{92F448F1-7B1B-4C38-AD6E-57F62F7A0EC2}" type="sibTrans" cxnId="{4FB07B98-67DA-4ED7-AE3E-54E10B388918}">
      <dgm:prSet/>
      <dgm:spPr/>
      <dgm:t>
        <a:bodyPr/>
        <a:lstStyle/>
        <a:p>
          <a:endParaRPr lang="en-US"/>
        </a:p>
      </dgm:t>
    </dgm:pt>
    <dgm:pt modelId="{AC0A568C-65D0-4A8C-99CF-8A83764C9159}">
      <dgm:prSet phldrT="[Text]"/>
      <dgm:spPr/>
      <dgm:t>
        <a:bodyPr/>
        <a:lstStyle/>
        <a:p>
          <a:r>
            <a:rPr lang="en-US" dirty="0"/>
            <a:t>Food, water, Mother’s milk</a:t>
          </a:r>
        </a:p>
      </dgm:t>
    </dgm:pt>
    <dgm:pt modelId="{B78C0BC4-DEC7-4ACD-B8F7-CA5CA4E2AD8B}" type="parTrans" cxnId="{72F9A76A-F3C8-4F6C-8291-D74C8B55E910}">
      <dgm:prSet/>
      <dgm:spPr/>
      <dgm:t>
        <a:bodyPr/>
        <a:lstStyle/>
        <a:p>
          <a:endParaRPr lang="en-US"/>
        </a:p>
      </dgm:t>
    </dgm:pt>
    <dgm:pt modelId="{5371F738-1D5E-4493-B117-9BB77A4F4CD9}" type="sibTrans" cxnId="{72F9A76A-F3C8-4F6C-8291-D74C8B55E910}">
      <dgm:prSet/>
      <dgm:spPr/>
      <dgm:t>
        <a:bodyPr/>
        <a:lstStyle/>
        <a:p>
          <a:endParaRPr lang="en-US"/>
        </a:p>
      </dgm:t>
    </dgm:pt>
    <dgm:pt modelId="{BB54603B-1AE6-4F81-A736-D09E67EF40E4}">
      <dgm:prSet phldrT="[Text]"/>
      <dgm:spPr/>
      <dgm:t>
        <a:bodyPr/>
        <a:lstStyle/>
        <a:p>
          <a:r>
            <a:rPr lang="en-US" dirty="0"/>
            <a:t>Aerial spraying on Cashew plantations</a:t>
          </a:r>
        </a:p>
      </dgm:t>
    </dgm:pt>
    <dgm:pt modelId="{699F4EAE-653E-4E02-AB66-689967682FFF}" type="parTrans" cxnId="{9E8F1EFA-B0E6-43E1-A4A7-89029728555C}">
      <dgm:prSet/>
      <dgm:spPr/>
      <dgm:t>
        <a:bodyPr/>
        <a:lstStyle/>
        <a:p>
          <a:endParaRPr lang="en-US"/>
        </a:p>
      </dgm:t>
    </dgm:pt>
    <dgm:pt modelId="{DCBD42BB-91A2-4AA4-B017-73D1ED54A54B}" type="sibTrans" cxnId="{9E8F1EFA-B0E6-43E1-A4A7-89029728555C}">
      <dgm:prSet/>
      <dgm:spPr/>
      <dgm:t>
        <a:bodyPr/>
        <a:lstStyle/>
        <a:p>
          <a:endParaRPr lang="en-US"/>
        </a:p>
      </dgm:t>
    </dgm:pt>
    <dgm:pt modelId="{62311BAC-BC16-4A0E-AB72-221D35636C00}">
      <dgm:prSet phldrT="[Text]"/>
      <dgm:spPr/>
      <dgm:t>
        <a:bodyPr/>
        <a:lstStyle/>
        <a:p>
          <a:r>
            <a:rPr lang="en-US" dirty="0"/>
            <a:t>whiteflies, aphids, beetles, worm</a:t>
          </a:r>
        </a:p>
      </dgm:t>
    </dgm:pt>
    <dgm:pt modelId="{D7A0C977-90B6-4F8B-B510-254DA7E325AE}" type="parTrans" cxnId="{635C30EA-D250-4C69-B625-FB052C980D28}">
      <dgm:prSet/>
      <dgm:spPr/>
      <dgm:t>
        <a:bodyPr/>
        <a:lstStyle/>
        <a:p>
          <a:endParaRPr lang="en-US"/>
        </a:p>
      </dgm:t>
    </dgm:pt>
    <dgm:pt modelId="{1FD0DE44-84A8-4BC0-937F-96A62698586B}" type="sibTrans" cxnId="{635C30EA-D250-4C69-B625-FB052C980D28}">
      <dgm:prSet/>
      <dgm:spPr/>
      <dgm:t>
        <a:bodyPr/>
        <a:lstStyle/>
        <a:p>
          <a:endParaRPr lang="en-US"/>
        </a:p>
      </dgm:t>
    </dgm:pt>
    <dgm:pt modelId="{BDEC7E00-2DB9-44F9-B8E7-8E47796178B2}">
      <dgm:prSet phldrT="[Text]"/>
      <dgm:spPr/>
      <dgm:t>
        <a:bodyPr/>
        <a:lstStyle/>
        <a:p>
          <a:r>
            <a:rPr lang="en-US"/>
            <a:t>Birth deformities- Stag horn limbs</a:t>
          </a:r>
          <a:endParaRPr lang="en-US" dirty="0"/>
        </a:p>
      </dgm:t>
    </dgm:pt>
    <dgm:pt modelId="{481BD3C9-F386-4BF7-A3F2-8EC236A33E3E}" type="parTrans" cxnId="{C46A9706-C251-4CA4-BCDF-D4015FD93352}">
      <dgm:prSet/>
      <dgm:spPr/>
      <dgm:t>
        <a:bodyPr/>
        <a:lstStyle/>
        <a:p>
          <a:endParaRPr lang="en-US"/>
        </a:p>
      </dgm:t>
    </dgm:pt>
    <dgm:pt modelId="{79A5A13D-5797-4376-97B7-4929ABBD9566}" type="sibTrans" cxnId="{C46A9706-C251-4CA4-BCDF-D4015FD93352}">
      <dgm:prSet/>
      <dgm:spPr/>
      <dgm:t>
        <a:bodyPr/>
        <a:lstStyle/>
        <a:p>
          <a:endParaRPr lang="en-US"/>
        </a:p>
      </dgm:t>
    </dgm:pt>
    <dgm:pt modelId="{A843673E-2B3B-4474-B77D-4A37F66EC125}" type="pres">
      <dgm:prSet presAssocID="{4BAF357C-42DE-4813-85D8-2F259ED9D38B}" presName="Name0" presStyleCnt="0">
        <dgm:presLayoutVars>
          <dgm:dir/>
          <dgm:resizeHandles val="exact"/>
        </dgm:presLayoutVars>
      </dgm:prSet>
      <dgm:spPr/>
    </dgm:pt>
    <dgm:pt modelId="{9ACB3894-C94A-4F8A-8AF3-89569995AD98}" type="pres">
      <dgm:prSet presAssocID="{A86EA45D-48C4-40E2-BC30-36729860455F}" presName="node" presStyleLbl="node1" presStyleIdx="0" presStyleCnt="2">
        <dgm:presLayoutVars>
          <dgm:bulletEnabled val="1"/>
        </dgm:presLayoutVars>
      </dgm:prSet>
      <dgm:spPr/>
    </dgm:pt>
    <dgm:pt modelId="{2FF56C54-A145-4DB2-87CC-D311B8625AAD}" type="pres">
      <dgm:prSet presAssocID="{92F448F1-7B1B-4C38-AD6E-57F62F7A0EC2}" presName="sibTrans" presStyleLbl="sibTrans1D1" presStyleIdx="0" presStyleCnt="1"/>
      <dgm:spPr/>
    </dgm:pt>
    <dgm:pt modelId="{94D4C0BB-7619-4E53-BB2D-567B8AC9BB4B}" type="pres">
      <dgm:prSet presAssocID="{92F448F1-7B1B-4C38-AD6E-57F62F7A0EC2}" presName="connectorText" presStyleLbl="sibTrans1D1" presStyleIdx="0" presStyleCnt="1"/>
      <dgm:spPr/>
    </dgm:pt>
    <dgm:pt modelId="{101052C5-3216-42DD-AA83-B63BCEF7D4DB}" type="pres">
      <dgm:prSet presAssocID="{AC0A568C-65D0-4A8C-99CF-8A83764C9159}" presName="node" presStyleLbl="node1" presStyleIdx="1" presStyleCnt="2">
        <dgm:presLayoutVars>
          <dgm:bulletEnabled val="1"/>
        </dgm:presLayoutVars>
      </dgm:prSet>
      <dgm:spPr/>
    </dgm:pt>
  </dgm:ptLst>
  <dgm:cxnLst>
    <dgm:cxn modelId="{37C7B0E4-3AD3-4345-AF8B-69D44580B69D}" type="presOf" srcId="{62311BAC-BC16-4A0E-AB72-221D35636C00}" destId="{9ACB3894-C94A-4F8A-8AF3-89569995AD98}" srcOrd="0" destOrd="2" presId="urn:microsoft.com/office/officeart/2005/8/layout/bProcess3"/>
    <dgm:cxn modelId="{72F9A76A-F3C8-4F6C-8291-D74C8B55E910}" srcId="{4BAF357C-42DE-4813-85D8-2F259ED9D38B}" destId="{AC0A568C-65D0-4A8C-99CF-8A83764C9159}" srcOrd="1" destOrd="0" parTransId="{B78C0BC4-DEC7-4ACD-B8F7-CA5CA4E2AD8B}" sibTransId="{5371F738-1D5E-4493-B117-9BB77A4F4CD9}"/>
    <dgm:cxn modelId="{4FB07B98-67DA-4ED7-AE3E-54E10B388918}" srcId="{4BAF357C-42DE-4813-85D8-2F259ED9D38B}" destId="{A86EA45D-48C4-40E2-BC30-36729860455F}" srcOrd="0" destOrd="0" parTransId="{2F715AC8-EAEC-4054-BDEA-D5D896AB4692}" sibTransId="{92F448F1-7B1B-4C38-AD6E-57F62F7A0EC2}"/>
    <dgm:cxn modelId="{635C30EA-D250-4C69-B625-FB052C980D28}" srcId="{A86EA45D-48C4-40E2-BC30-36729860455F}" destId="{62311BAC-BC16-4A0E-AB72-221D35636C00}" srcOrd="1" destOrd="0" parTransId="{D7A0C977-90B6-4F8B-B510-254DA7E325AE}" sibTransId="{1FD0DE44-84A8-4BC0-937F-96A62698586B}"/>
    <dgm:cxn modelId="{4C2046DA-D9C3-404E-AA21-90381AC10E8B}" type="presOf" srcId="{4BAF357C-42DE-4813-85D8-2F259ED9D38B}" destId="{A843673E-2B3B-4474-B77D-4A37F66EC125}" srcOrd="0" destOrd="0" presId="urn:microsoft.com/office/officeart/2005/8/layout/bProcess3"/>
    <dgm:cxn modelId="{9717C1C6-4C1D-44A6-AE8B-A121EE4B77D2}" type="presOf" srcId="{BDEC7E00-2DB9-44F9-B8E7-8E47796178B2}" destId="{101052C5-3216-42DD-AA83-B63BCEF7D4DB}" srcOrd="0" destOrd="1" presId="urn:microsoft.com/office/officeart/2005/8/layout/bProcess3"/>
    <dgm:cxn modelId="{6CB026E7-9477-4C01-9E5B-D60EEB021224}" type="presOf" srcId="{BB54603B-1AE6-4F81-A736-D09E67EF40E4}" destId="{9ACB3894-C94A-4F8A-8AF3-89569995AD98}" srcOrd="0" destOrd="1" presId="urn:microsoft.com/office/officeart/2005/8/layout/bProcess3"/>
    <dgm:cxn modelId="{C251C8F7-DC86-4F4D-B415-74C7DE7B9F75}" type="presOf" srcId="{92F448F1-7B1B-4C38-AD6E-57F62F7A0EC2}" destId="{94D4C0BB-7619-4E53-BB2D-567B8AC9BB4B}" srcOrd="1" destOrd="0" presId="urn:microsoft.com/office/officeart/2005/8/layout/bProcess3"/>
    <dgm:cxn modelId="{9E8F1EFA-B0E6-43E1-A4A7-89029728555C}" srcId="{A86EA45D-48C4-40E2-BC30-36729860455F}" destId="{BB54603B-1AE6-4F81-A736-D09E67EF40E4}" srcOrd="0" destOrd="0" parTransId="{699F4EAE-653E-4E02-AB66-689967682FFF}" sibTransId="{DCBD42BB-91A2-4AA4-B017-73D1ED54A54B}"/>
    <dgm:cxn modelId="{C46A9706-C251-4CA4-BCDF-D4015FD93352}" srcId="{AC0A568C-65D0-4A8C-99CF-8A83764C9159}" destId="{BDEC7E00-2DB9-44F9-B8E7-8E47796178B2}" srcOrd="0" destOrd="0" parTransId="{481BD3C9-F386-4BF7-A3F2-8EC236A33E3E}" sibTransId="{79A5A13D-5797-4376-97B7-4929ABBD9566}"/>
    <dgm:cxn modelId="{A678C0CC-0939-46D1-8755-D1F775C537FB}" type="presOf" srcId="{AC0A568C-65D0-4A8C-99CF-8A83764C9159}" destId="{101052C5-3216-42DD-AA83-B63BCEF7D4DB}" srcOrd="0" destOrd="0" presId="urn:microsoft.com/office/officeart/2005/8/layout/bProcess3"/>
    <dgm:cxn modelId="{9401ACFA-2D1A-4F90-884C-9E3AB75BBBA7}" type="presOf" srcId="{A86EA45D-48C4-40E2-BC30-36729860455F}" destId="{9ACB3894-C94A-4F8A-8AF3-89569995AD98}" srcOrd="0" destOrd="0" presId="urn:microsoft.com/office/officeart/2005/8/layout/bProcess3"/>
    <dgm:cxn modelId="{A1E49B03-31FE-481F-8FAF-C0872845C8B8}" type="presOf" srcId="{92F448F1-7B1B-4C38-AD6E-57F62F7A0EC2}" destId="{2FF56C54-A145-4DB2-87CC-D311B8625AAD}" srcOrd="0" destOrd="0" presId="urn:microsoft.com/office/officeart/2005/8/layout/bProcess3"/>
    <dgm:cxn modelId="{C374BB22-66BC-4E58-9FE3-D4922AA56E42}" type="presParOf" srcId="{A843673E-2B3B-4474-B77D-4A37F66EC125}" destId="{9ACB3894-C94A-4F8A-8AF3-89569995AD98}" srcOrd="0" destOrd="0" presId="urn:microsoft.com/office/officeart/2005/8/layout/bProcess3"/>
    <dgm:cxn modelId="{7FA04847-8FB8-4CC7-AA2E-91E1BC775CC5}" type="presParOf" srcId="{A843673E-2B3B-4474-B77D-4A37F66EC125}" destId="{2FF56C54-A145-4DB2-87CC-D311B8625AAD}" srcOrd="1" destOrd="0" presId="urn:microsoft.com/office/officeart/2005/8/layout/bProcess3"/>
    <dgm:cxn modelId="{83ECEFE3-5E91-4228-9339-CC5D2568D19C}" type="presParOf" srcId="{2FF56C54-A145-4DB2-87CC-D311B8625AAD}" destId="{94D4C0BB-7619-4E53-BB2D-567B8AC9BB4B}" srcOrd="0" destOrd="0" presId="urn:microsoft.com/office/officeart/2005/8/layout/bProcess3"/>
    <dgm:cxn modelId="{D8D63E61-1108-4274-A589-54DEA7336012}" type="presParOf" srcId="{A843673E-2B3B-4474-B77D-4A37F66EC125}" destId="{101052C5-3216-42DD-AA83-B63BCEF7D4DB}" srcOrd="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79909A3-D0A0-4BD9-B96B-0F609D0DC3D1}" type="doc">
      <dgm:prSet loTypeId="urn:microsoft.com/office/officeart/2005/8/layout/lProcess2" loCatId="list" qsTypeId="urn:microsoft.com/office/officeart/2005/8/quickstyle/simple1" qsCatId="simple" csTypeId="urn:microsoft.com/office/officeart/2005/8/colors/accent3_2" csCatId="accent3" phldr="1"/>
      <dgm:spPr/>
      <dgm:t>
        <a:bodyPr/>
        <a:lstStyle/>
        <a:p>
          <a:endParaRPr lang="en-US"/>
        </a:p>
      </dgm:t>
    </dgm:pt>
    <dgm:pt modelId="{D1076BCC-42C9-4E75-A3CD-82AC49BB3419}">
      <dgm:prSet phldrT="[Text]" custT="1"/>
      <dgm:spPr/>
      <dgm:t>
        <a:bodyPr/>
        <a:lstStyle/>
        <a:p>
          <a:r>
            <a:rPr lang="en-US" sz="4400" dirty="0"/>
            <a:t>Biocontrol Agent</a:t>
          </a:r>
        </a:p>
      </dgm:t>
    </dgm:pt>
    <dgm:pt modelId="{C6BD88EE-F8B3-4BC7-A4BC-DB6BB7FDA744}" type="parTrans" cxnId="{9F3D6A16-8156-407F-8B1B-45CB4C08C477}">
      <dgm:prSet/>
      <dgm:spPr/>
      <dgm:t>
        <a:bodyPr/>
        <a:lstStyle/>
        <a:p>
          <a:endParaRPr lang="en-US"/>
        </a:p>
      </dgm:t>
    </dgm:pt>
    <dgm:pt modelId="{4EB5D07F-D66A-444F-A9DF-B91DEBC93CA7}" type="sibTrans" cxnId="{9F3D6A16-8156-407F-8B1B-45CB4C08C477}">
      <dgm:prSet/>
      <dgm:spPr/>
      <dgm:t>
        <a:bodyPr/>
        <a:lstStyle/>
        <a:p>
          <a:endParaRPr lang="en-US"/>
        </a:p>
      </dgm:t>
    </dgm:pt>
    <dgm:pt modelId="{D39FC712-2F10-462C-A43F-1AC530B4B5AB}">
      <dgm:prSet phldrT="[Text]" custT="1"/>
      <dgm:spPr/>
      <dgm:t>
        <a:bodyPr/>
        <a:lstStyle/>
        <a:p>
          <a:r>
            <a:rPr lang="en-US" sz="2400" dirty="0"/>
            <a:t>Ladybird beetle</a:t>
          </a:r>
        </a:p>
      </dgm:t>
    </dgm:pt>
    <dgm:pt modelId="{CFADB297-0EE2-4E9F-AEFD-2DE58252B020}" type="parTrans" cxnId="{59CF1F5A-7E9C-45EB-B707-87F5E0F23979}">
      <dgm:prSet/>
      <dgm:spPr/>
      <dgm:t>
        <a:bodyPr/>
        <a:lstStyle/>
        <a:p>
          <a:endParaRPr lang="en-US"/>
        </a:p>
      </dgm:t>
    </dgm:pt>
    <dgm:pt modelId="{C1F71617-9366-470B-81A0-D133A441DEBD}" type="sibTrans" cxnId="{59CF1F5A-7E9C-45EB-B707-87F5E0F23979}">
      <dgm:prSet/>
      <dgm:spPr/>
      <dgm:t>
        <a:bodyPr/>
        <a:lstStyle/>
        <a:p>
          <a:endParaRPr lang="en-US"/>
        </a:p>
      </dgm:t>
    </dgm:pt>
    <dgm:pt modelId="{4177EC35-CE96-4965-B1B9-A5724091E77A}">
      <dgm:prSet phldrT="[Text]" custT="1"/>
      <dgm:spPr/>
      <dgm:t>
        <a:bodyPr/>
        <a:lstStyle/>
        <a:p>
          <a:r>
            <a:rPr lang="en-US" sz="2400" dirty="0"/>
            <a:t>Bacillus thuringiensis (</a:t>
          </a:r>
          <a:r>
            <a:rPr lang="en-US" sz="2400" dirty="0" err="1"/>
            <a:t>bt</a:t>
          </a:r>
          <a:r>
            <a:rPr lang="en-US" sz="2400" dirty="0"/>
            <a:t>)</a:t>
          </a:r>
        </a:p>
      </dgm:t>
    </dgm:pt>
    <dgm:pt modelId="{1F328AA4-68AD-40AD-9A4D-F91C04344EA6}" type="parTrans" cxnId="{F5C50C1F-32F1-406F-B5E9-A11CA7AC5446}">
      <dgm:prSet/>
      <dgm:spPr/>
      <dgm:t>
        <a:bodyPr/>
        <a:lstStyle/>
        <a:p>
          <a:endParaRPr lang="en-US"/>
        </a:p>
      </dgm:t>
    </dgm:pt>
    <dgm:pt modelId="{D796EA80-B58B-4E0D-8AB6-99CFF49096AF}" type="sibTrans" cxnId="{F5C50C1F-32F1-406F-B5E9-A11CA7AC5446}">
      <dgm:prSet/>
      <dgm:spPr/>
      <dgm:t>
        <a:bodyPr/>
        <a:lstStyle/>
        <a:p>
          <a:endParaRPr lang="en-US"/>
        </a:p>
      </dgm:t>
    </dgm:pt>
    <dgm:pt modelId="{7BB7820C-8C02-4890-A721-2640BB5BAA43}">
      <dgm:prSet phldrT="[Text]" custT="1"/>
      <dgm:spPr/>
      <dgm:t>
        <a:bodyPr/>
        <a:lstStyle/>
        <a:p>
          <a:r>
            <a:rPr lang="en-US" sz="4800" dirty="0"/>
            <a:t>Against</a:t>
          </a:r>
          <a:endParaRPr lang="en-US" sz="6000" dirty="0"/>
        </a:p>
      </dgm:t>
    </dgm:pt>
    <dgm:pt modelId="{6D221C1B-570B-4396-BA17-17AFB9B48FDB}" type="parTrans" cxnId="{EC4C5A42-2CA4-4540-AF96-D59057EABA3B}">
      <dgm:prSet/>
      <dgm:spPr/>
      <dgm:t>
        <a:bodyPr/>
        <a:lstStyle/>
        <a:p>
          <a:endParaRPr lang="en-US"/>
        </a:p>
      </dgm:t>
    </dgm:pt>
    <dgm:pt modelId="{4D3ACA15-C4BC-4D8E-A176-FADCC082BBC8}" type="sibTrans" cxnId="{EC4C5A42-2CA4-4540-AF96-D59057EABA3B}">
      <dgm:prSet/>
      <dgm:spPr/>
      <dgm:t>
        <a:bodyPr/>
        <a:lstStyle/>
        <a:p>
          <a:endParaRPr lang="en-US"/>
        </a:p>
      </dgm:t>
    </dgm:pt>
    <dgm:pt modelId="{D423BA79-D372-4742-9804-8DBF87266953}">
      <dgm:prSet phldrT="[Text]" custT="1"/>
      <dgm:spPr/>
      <dgm:t>
        <a:bodyPr/>
        <a:lstStyle/>
        <a:p>
          <a:r>
            <a:rPr lang="en-US" sz="2400" dirty="0"/>
            <a:t>Aphids</a:t>
          </a:r>
        </a:p>
      </dgm:t>
    </dgm:pt>
    <dgm:pt modelId="{AF109949-21D3-4F5E-A4B5-FD19A47A3D9B}" type="parTrans" cxnId="{A0372A28-F4A9-481D-BCC0-5BF310CC440B}">
      <dgm:prSet/>
      <dgm:spPr/>
      <dgm:t>
        <a:bodyPr/>
        <a:lstStyle/>
        <a:p>
          <a:endParaRPr lang="en-US"/>
        </a:p>
      </dgm:t>
    </dgm:pt>
    <dgm:pt modelId="{068D53CD-F1DA-49FA-8232-6ED18584F4F5}" type="sibTrans" cxnId="{A0372A28-F4A9-481D-BCC0-5BF310CC440B}">
      <dgm:prSet/>
      <dgm:spPr/>
      <dgm:t>
        <a:bodyPr/>
        <a:lstStyle/>
        <a:p>
          <a:endParaRPr lang="en-US"/>
        </a:p>
      </dgm:t>
    </dgm:pt>
    <dgm:pt modelId="{6E154D0E-0D54-443F-A7A3-6C2EDBE36F27}">
      <dgm:prSet phldrT="[Text]" custT="1"/>
      <dgm:spPr/>
      <dgm:t>
        <a:bodyPr/>
        <a:lstStyle/>
        <a:p>
          <a:r>
            <a:rPr lang="en-US" sz="2400" dirty="0"/>
            <a:t>Mosquitoes</a:t>
          </a:r>
        </a:p>
      </dgm:t>
    </dgm:pt>
    <dgm:pt modelId="{A70DD863-7755-40F5-8F30-E1845163DCB6}" type="parTrans" cxnId="{814EFBDD-8C3D-4D79-AFF2-2488DCACE33F}">
      <dgm:prSet/>
      <dgm:spPr/>
      <dgm:t>
        <a:bodyPr/>
        <a:lstStyle/>
        <a:p>
          <a:endParaRPr lang="en-US"/>
        </a:p>
      </dgm:t>
    </dgm:pt>
    <dgm:pt modelId="{E24848D6-DF65-4DBB-8521-6962E3FBCFF3}" type="sibTrans" cxnId="{814EFBDD-8C3D-4D79-AFF2-2488DCACE33F}">
      <dgm:prSet/>
      <dgm:spPr/>
      <dgm:t>
        <a:bodyPr/>
        <a:lstStyle/>
        <a:p>
          <a:endParaRPr lang="en-US"/>
        </a:p>
      </dgm:t>
    </dgm:pt>
    <dgm:pt modelId="{87D41F00-3B80-4E90-BED4-487F76C3738C}">
      <dgm:prSet phldrT="[Text]" custT="1"/>
      <dgm:spPr/>
      <dgm:t>
        <a:bodyPr/>
        <a:lstStyle/>
        <a:p>
          <a:r>
            <a:rPr lang="en-US" sz="2400" dirty="0"/>
            <a:t>Dragonfly</a:t>
          </a:r>
        </a:p>
      </dgm:t>
    </dgm:pt>
    <dgm:pt modelId="{412D2E08-8B50-474E-A246-371F660FABB9}" type="parTrans" cxnId="{3CB750CE-BD1E-44B6-9064-DDE062F6D4F4}">
      <dgm:prSet/>
      <dgm:spPr/>
      <dgm:t>
        <a:bodyPr/>
        <a:lstStyle/>
        <a:p>
          <a:endParaRPr lang="en-US"/>
        </a:p>
      </dgm:t>
    </dgm:pt>
    <dgm:pt modelId="{EF79CF43-2D38-4859-98B6-5178DA17C2BE}" type="sibTrans" cxnId="{3CB750CE-BD1E-44B6-9064-DDE062F6D4F4}">
      <dgm:prSet/>
      <dgm:spPr/>
      <dgm:t>
        <a:bodyPr/>
        <a:lstStyle/>
        <a:p>
          <a:endParaRPr lang="en-US"/>
        </a:p>
      </dgm:t>
    </dgm:pt>
    <dgm:pt modelId="{B835B9AF-2A81-44B8-BFB3-38529B0199D5}">
      <dgm:prSet phldrT="[Text]" custT="1"/>
      <dgm:spPr/>
      <dgm:t>
        <a:bodyPr/>
        <a:lstStyle/>
        <a:p>
          <a:r>
            <a:rPr lang="en-US" sz="2400" dirty="0"/>
            <a:t>Larva- gut toxin</a:t>
          </a:r>
        </a:p>
      </dgm:t>
    </dgm:pt>
    <dgm:pt modelId="{AD5CC61D-AA1A-42C3-98C2-B09A84AC385B}" type="parTrans" cxnId="{45A54CD5-5CD9-43CA-A80F-73AD6FBC9859}">
      <dgm:prSet/>
      <dgm:spPr/>
      <dgm:t>
        <a:bodyPr/>
        <a:lstStyle/>
        <a:p>
          <a:endParaRPr lang="en-US"/>
        </a:p>
      </dgm:t>
    </dgm:pt>
    <dgm:pt modelId="{6DA904B4-109F-4B6F-8F3F-D6B72B34A1F5}" type="sibTrans" cxnId="{45A54CD5-5CD9-43CA-A80F-73AD6FBC9859}">
      <dgm:prSet/>
      <dgm:spPr/>
      <dgm:t>
        <a:bodyPr/>
        <a:lstStyle/>
        <a:p>
          <a:endParaRPr lang="en-US"/>
        </a:p>
      </dgm:t>
    </dgm:pt>
    <dgm:pt modelId="{9C546EE0-79AA-4387-9A2A-A8CD77F2E530}">
      <dgm:prSet phldrT="[Text]" custT="1"/>
      <dgm:spPr/>
      <dgm:t>
        <a:bodyPr/>
        <a:lstStyle/>
        <a:p>
          <a:r>
            <a:rPr lang="en-US" sz="2400" dirty="0"/>
            <a:t>Trichoderma Fungus</a:t>
          </a:r>
        </a:p>
      </dgm:t>
    </dgm:pt>
    <dgm:pt modelId="{AECD1909-BEC2-4328-9A0A-8B9918FA9E85}" type="parTrans" cxnId="{8CFDF847-D6CF-4CEF-9EF6-FD715E06B9B1}">
      <dgm:prSet/>
      <dgm:spPr/>
      <dgm:t>
        <a:bodyPr/>
        <a:lstStyle/>
        <a:p>
          <a:endParaRPr lang="en-US"/>
        </a:p>
      </dgm:t>
    </dgm:pt>
    <dgm:pt modelId="{55BBCB82-0E98-48C2-B876-3C86D1E72A97}" type="sibTrans" cxnId="{8CFDF847-D6CF-4CEF-9EF6-FD715E06B9B1}">
      <dgm:prSet/>
      <dgm:spPr/>
      <dgm:t>
        <a:bodyPr/>
        <a:lstStyle/>
        <a:p>
          <a:endParaRPr lang="en-US"/>
        </a:p>
      </dgm:t>
    </dgm:pt>
    <dgm:pt modelId="{D4B9EE78-FD18-47DC-AB0F-17585EABD4F7}">
      <dgm:prSet phldrT="[Text]" custT="1"/>
      <dgm:spPr/>
      <dgm:t>
        <a:bodyPr/>
        <a:lstStyle/>
        <a:p>
          <a:r>
            <a:rPr lang="en-US" sz="2400" dirty="0"/>
            <a:t>Pathogens in roots</a:t>
          </a:r>
        </a:p>
      </dgm:t>
    </dgm:pt>
    <dgm:pt modelId="{DA0E640E-D8CF-4CB6-A98A-2A302C70D6F9}" type="parTrans" cxnId="{EB94BC0D-A52F-407B-BE91-747BA8E31E0D}">
      <dgm:prSet/>
      <dgm:spPr/>
      <dgm:t>
        <a:bodyPr/>
        <a:lstStyle/>
        <a:p>
          <a:endParaRPr lang="en-US"/>
        </a:p>
      </dgm:t>
    </dgm:pt>
    <dgm:pt modelId="{BF323FFF-41F4-419B-AA29-49941E8B3D64}" type="sibTrans" cxnId="{EB94BC0D-A52F-407B-BE91-747BA8E31E0D}">
      <dgm:prSet/>
      <dgm:spPr/>
      <dgm:t>
        <a:bodyPr/>
        <a:lstStyle/>
        <a:p>
          <a:endParaRPr lang="en-US"/>
        </a:p>
      </dgm:t>
    </dgm:pt>
    <dgm:pt modelId="{4B53ED9B-CB26-4191-8E9E-6F69EE35AF83}">
      <dgm:prSet phldrT="[Text]" custT="1"/>
      <dgm:spPr/>
      <dgm:t>
        <a:bodyPr/>
        <a:lstStyle/>
        <a:p>
          <a:r>
            <a:rPr lang="en-US" sz="2400" dirty="0" err="1"/>
            <a:t>Baculo</a:t>
          </a:r>
          <a:r>
            <a:rPr lang="en-US" sz="2400" dirty="0"/>
            <a:t>-virus | </a:t>
          </a:r>
          <a:r>
            <a:rPr lang="en-US" sz="2400" dirty="0" err="1"/>
            <a:t>nucleo</a:t>
          </a:r>
          <a:r>
            <a:rPr lang="en-US" sz="2400" dirty="0"/>
            <a:t>-poly-</a:t>
          </a:r>
          <a:r>
            <a:rPr lang="en-US" sz="2400" dirty="0" err="1"/>
            <a:t>hedro</a:t>
          </a:r>
          <a:r>
            <a:rPr lang="en-US" sz="2400" dirty="0"/>
            <a:t>-virus</a:t>
          </a:r>
        </a:p>
      </dgm:t>
    </dgm:pt>
    <dgm:pt modelId="{15D2F7FB-77A0-4283-8ED6-514D0339B0A6}" type="parTrans" cxnId="{41E7DED9-13D4-4D46-A342-1CF649E58BDD}">
      <dgm:prSet/>
      <dgm:spPr/>
      <dgm:t>
        <a:bodyPr/>
        <a:lstStyle/>
        <a:p>
          <a:endParaRPr lang="en-US"/>
        </a:p>
      </dgm:t>
    </dgm:pt>
    <dgm:pt modelId="{D6A4D273-4748-4A0B-8295-9911A27B1661}" type="sibTrans" cxnId="{41E7DED9-13D4-4D46-A342-1CF649E58BDD}">
      <dgm:prSet/>
      <dgm:spPr/>
      <dgm:t>
        <a:bodyPr/>
        <a:lstStyle/>
        <a:p>
          <a:endParaRPr lang="en-US"/>
        </a:p>
      </dgm:t>
    </dgm:pt>
    <dgm:pt modelId="{F695B858-E07D-459F-BB6B-68391BA880F0}">
      <dgm:prSet phldrT="[Text]" custT="1"/>
      <dgm:spPr/>
      <dgm:t>
        <a:bodyPr/>
        <a:lstStyle/>
        <a:p>
          <a:r>
            <a:rPr lang="en-US" sz="2400" dirty="0"/>
            <a:t>Narrow spectrum; no harm to bird, fish, mammals</a:t>
          </a:r>
        </a:p>
      </dgm:t>
    </dgm:pt>
    <dgm:pt modelId="{4FA1AF4D-B1D2-44F5-8095-9BFFF618F660}" type="parTrans" cxnId="{8228CFA0-DB9D-4BE4-A31B-5F152D26A12C}">
      <dgm:prSet/>
      <dgm:spPr/>
      <dgm:t>
        <a:bodyPr/>
        <a:lstStyle/>
        <a:p>
          <a:endParaRPr lang="en-US"/>
        </a:p>
      </dgm:t>
    </dgm:pt>
    <dgm:pt modelId="{D9F5D3AF-36A3-4B15-9D65-7EAA15036E15}" type="sibTrans" cxnId="{8228CFA0-DB9D-4BE4-A31B-5F152D26A12C}">
      <dgm:prSet/>
      <dgm:spPr/>
      <dgm:t>
        <a:bodyPr/>
        <a:lstStyle/>
        <a:p>
          <a:endParaRPr lang="en-US"/>
        </a:p>
      </dgm:t>
    </dgm:pt>
    <dgm:pt modelId="{A607D402-E1AB-448C-87C5-AC97301E4224}" type="pres">
      <dgm:prSet presAssocID="{E79909A3-D0A0-4BD9-B96B-0F609D0DC3D1}" presName="theList" presStyleCnt="0">
        <dgm:presLayoutVars>
          <dgm:dir/>
          <dgm:animLvl val="lvl"/>
          <dgm:resizeHandles val="exact"/>
        </dgm:presLayoutVars>
      </dgm:prSet>
      <dgm:spPr/>
    </dgm:pt>
    <dgm:pt modelId="{23ACC17B-D68F-44B7-916F-A35168565830}" type="pres">
      <dgm:prSet presAssocID="{D1076BCC-42C9-4E75-A3CD-82AC49BB3419}" presName="compNode" presStyleCnt="0"/>
      <dgm:spPr/>
    </dgm:pt>
    <dgm:pt modelId="{5CF0B7E2-4EB0-486A-8545-FAE0DFDE3C16}" type="pres">
      <dgm:prSet presAssocID="{D1076BCC-42C9-4E75-A3CD-82AC49BB3419}" presName="aNode" presStyleLbl="bgShp" presStyleIdx="0" presStyleCnt="2"/>
      <dgm:spPr/>
    </dgm:pt>
    <dgm:pt modelId="{04B7805B-EA39-43B7-AC60-EDF768226C85}" type="pres">
      <dgm:prSet presAssocID="{D1076BCC-42C9-4E75-A3CD-82AC49BB3419}" presName="textNode" presStyleLbl="bgShp" presStyleIdx="0" presStyleCnt="2"/>
      <dgm:spPr/>
    </dgm:pt>
    <dgm:pt modelId="{2814A359-F0AC-4459-8EDE-E252173E7916}" type="pres">
      <dgm:prSet presAssocID="{D1076BCC-42C9-4E75-A3CD-82AC49BB3419}" presName="compChildNode" presStyleCnt="0"/>
      <dgm:spPr/>
    </dgm:pt>
    <dgm:pt modelId="{08017D2B-F934-4144-85BD-8F309AA8D413}" type="pres">
      <dgm:prSet presAssocID="{D1076BCC-42C9-4E75-A3CD-82AC49BB3419}" presName="theInnerList" presStyleCnt="0"/>
      <dgm:spPr/>
    </dgm:pt>
    <dgm:pt modelId="{BA6C3710-51A6-4EFC-8B61-C32AFEE815DB}" type="pres">
      <dgm:prSet presAssocID="{D39FC712-2F10-462C-A43F-1AC530B4B5AB}" presName="childNode" presStyleLbl="node1" presStyleIdx="0" presStyleCnt="10">
        <dgm:presLayoutVars>
          <dgm:bulletEnabled val="1"/>
        </dgm:presLayoutVars>
      </dgm:prSet>
      <dgm:spPr/>
    </dgm:pt>
    <dgm:pt modelId="{0276E2E0-1302-47DD-9866-D7D809E732BE}" type="pres">
      <dgm:prSet presAssocID="{D39FC712-2F10-462C-A43F-1AC530B4B5AB}" presName="aSpace2" presStyleCnt="0"/>
      <dgm:spPr/>
    </dgm:pt>
    <dgm:pt modelId="{F4981FBF-D10B-426F-AA5C-985B3F57693C}" type="pres">
      <dgm:prSet presAssocID="{87D41F00-3B80-4E90-BED4-487F76C3738C}" presName="childNode" presStyleLbl="node1" presStyleIdx="1" presStyleCnt="10">
        <dgm:presLayoutVars>
          <dgm:bulletEnabled val="1"/>
        </dgm:presLayoutVars>
      </dgm:prSet>
      <dgm:spPr/>
    </dgm:pt>
    <dgm:pt modelId="{E206DDC2-B84A-4A63-99FA-29E1A5CF2728}" type="pres">
      <dgm:prSet presAssocID="{87D41F00-3B80-4E90-BED4-487F76C3738C}" presName="aSpace2" presStyleCnt="0"/>
      <dgm:spPr/>
    </dgm:pt>
    <dgm:pt modelId="{64E57183-29A0-45B5-9C62-4D15A722C894}" type="pres">
      <dgm:prSet presAssocID="{4177EC35-CE96-4965-B1B9-A5724091E77A}" presName="childNode" presStyleLbl="node1" presStyleIdx="2" presStyleCnt="10">
        <dgm:presLayoutVars>
          <dgm:bulletEnabled val="1"/>
        </dgm:presLayoutVars>
      </dgm:prSet>
      <dgm:spPr/>
    </dgm:pt>
    <dgm:pt modelId="{A25D0487-E640-4D23-9901-93D36906113D}" type="pres">
      <dgm:prSet presAssocID="{4177EC35-CE96-4965-B1B9-A5724091E77A}" presName="aSpace2" presStyleCnt="0"/>
      <dgm:spPr/>
    </dgm:pt>
    <dgm:pt modelId="{D8022258-13EF-40EA-B46A-78D78F984BB7}" type="pres">
      <dgm:prSet presAssocID="{9C546EE0-79AA-4387-9A2A-A8CD77F2E530}" presName="childNode" presStyleLbl="node1" presStyleIdx="3" presStyleCnt="10">
        <dgm:presLayoutVars>
          <dgm:bulletEnabled val="1"/>
        </dgm:presLayoutVars>
      </dgm:prSet>
      <dgm:spPr/>
    </dgm:pt>
    <dgm:pt modelId="{38611FBD-341C-4202-9E8F-737867B6C32F}" type="pres">
      <dgm:prSet presAssocID="{9C546EE0-79AA-4387-9A2A-A8CD77F2E530}" presName="aSpace2" presStyleCnt="0"/>
      <dgm:spPr/>
    </dgm:pt>
    <dgm:pt modelId="{6A7508BF-4719-477A-B207-593657B31016}" type="pres">
      <dgm:prSet presAssocID="{4B53ED9B-CB26-4191-8E9E-6F69EE35AF83}" presName="childNode" presStyleLbl="node1" presStyleIdx="4" presStyleCnt="10">
        <dgm:presLayoutVars>
          <dgm:bulletEnabled val="1"/>
        </dgm:presLayoutVars>
      </dgm:prSet>
      <dgm:spPr/>
    </dgm:pt>
    <dgm:pt modelId="{E0C1F318-3C81-49DC-B747-D0C3EF5A9305}" type="pres">
      <dgm:prSet presAssocID="{D1076BCC-42C9-4E75-A3CD-82AC49BB3419}" presName="aSpace" presStyleCnt="0"/>
      <dgm:spPr/>
    </dgm:pt>
    <dgm:pt modelId="{2FEB841D-F5E7-4886-BC28-E7F4B4E68686}" type="pres">
      <dgm:prSet presAssocID="{7BB7820C-8C02-4890-A721-2640BB5BAA43}" presName="compNode" presStyleCnt="0"/>
      <dgm:spPr/>
    </dgm:pt>
    <dgm:pt modelId="{2BAA09D7-5032-4903-87BA-A8096A00E6FE}" type="pres">
      <dgm:prSet presAssocID="{7BB7820C-8C02-4890-A721-2640BB5BAA43}" presName="aNode" presStyleLbl="bgShp" presStyleIdx="1" presStyleCnt="2"/>
      <dgm:spPr/>
    </dgm:pt>
    <dgm:pt modelId="{E9DB5DC2-802A-49A4-87B0-5665E41CD5C3}" type="pres">
      <dgm:prSet presAssocID="{7BB7820C-8C02-4890-A721-2640BB5BAA43}" presName="textNode" presStyleLbl="bgShp" presStyleIdx="1" presStyleCnt="2"/>
      <dgm:spPr/>
    </dgm:pt>
    <dgm:pt modelId="{05504F38-1B26-4FC3-9744-673AFEB0217F}" type="pres">
      <dgm:prSet presAssocID="{7BB7820C-8C02-4890-A721-2640BB5BAA43}" presName="compChildNode" presStyleCnt="0"/>
      <dgm:spPr/>
    </dgm:pt>
    <dgm:pt modelId="{5ECE7E93-B90F-4939-A182-67B519A2C82F}" type="pres">
      <dgm:prSet presAssocID="{7BB7820C-8C02-4890-A721-2640BB5BAA43}" presName="theInnerList" presStyleCnt="0"/>
      <dgm:spPr/>
    </dgm:pt>
    <dgm:pt modelId="{4529B602-2B84-4232-8081-272FC1AF8255}" type="pres">
      <dgm:prSet presAssocID="{D423BA79-D372-4742-9804-8DBF87266953}" presName="childNode" presStyleLbl="node1" presStyleIdx="5" presStyleCnt="10">
        <dgm:presLayoutVars>
          <dgm:bulletEnabled val="1"/>
        </dgm:presLayoutVars>
      </dgm:prSet>
      <dgm:spPr/>
    </dgm:pt>
    <dgm:pt modelId="{008593B8-092F-47C4-8F29-ABF3D7115761}" type="pres">
      <dgm:prSet presAssocID="{D423BA79-D372-4742-9804-8DBF87266953}" presName="aSpace2" presStyleCnt="0"/>
      <dgm:spPr/>
    </dgm:pt>
    <dgm:pt modelId="{0194E843-5508-4EAE-A207-C8880C5A5C77}" type="pres">
      <dgm:prSet presAssocID="{6E154D0E-0D54-443F-A7A3-6C2EDBE36F27}" presName="childNode" presStyleLbl="node1" presStyleIdx="6" presStyleCnt="10">
        <dgm:presLayoutVars>
          <dgm:bulletEnabled val="1"/>
        </dgm:presLayoutVars>
      </dgm:prSet>
      <dgm:spPr/>
    </dgm:pt>
    <dgm:pt modelId="{17D75B56-5FF5-401B-95ED-4D32E42BA913}" type="pres">
      <dgm:prSet presAssocID="{6E154D0E-0D54-443F-A7A3-6C2EDBE36F27}" presName="aSpace2" presStyleCnt="0"/>
      <dgm:spPr/>
    </dgm:pt>
    <dgm:pt modelId="{EC458EAF-0B25-403A-A5D1-2C0FB11C0523}" type="pres">
      <dgm:prSet presAssocID="{B835B9AF-2A81-44B8-BFB3-38529B0199D5}" presName="childNode" presStyleLbl="node1" presStyleIdx="7" presStyleCnt="10">
        <dgm:presLayoutVars>
          <dgm:bulletEnabled val="1"/>
        </dgm:presLayoutVars>
      </dgm:prSet>
      <dgm:spPr/>
    </dgm:pt>
    <dgm:pt modelId="{EFAA584E-B5E7-4D4E-9532-493382F2DFCF}" type="pres">
      <dgm:prSet presAssocID="{B835B9AF-2A81-44B8-BFB3-38529B0199D5}" presName="aSpace2" presStyleCnt="0"/>
      <dgm:spPr/>
    </dgm:pt>
    <dgm:pt modelId="{4754DCFF-B9D4-4433-B587-13E689C8C8CA}" type="pres">
      <dgm:prSet presAssocID="{D4B9EE78-FD18-47DC-AB0F-17585EABD4F7}" presName="childNode" presStyleLbl="node1" presStyleIdx="8" presStyleCnt="10">
        <dgm:presLayoutVars>
          <dgm:bulletEnabled val="1"/>
        </dgm:presLayoutVars>
      </dgm:prSet>
      <dgm:spPr/>
    </dgm:pt>
    <dgm:pt modelId="{5629BDAB-ABE7-4007-B100-B4B11E90E8F9}" type="pres">
      <dgm:prSet presAssocID="{D4B9EE78-FD18-47DC-AB0F-17585EABD4F7}" presName="aSpace2" presStyleCnt="0"/>
      <dgm:spPr/>
    </dgm:pt>
    <dgm:pt modelId="{C0B8B392-E649-4B2F-AF61-965D688A7996}" type="pres">
      <dgm:prSet presAssocID="{F695B858-E07D-459F-BB6B-68391BA880F0}" presName="childNode" presStyleLbl="node1" presStyleIdx="9" presStyleCnt="10">
        <dgm:presLayoutVars>
          <dgm:bulletEnabled val="1"/>
        </dgm:presLayoutVars>
      </dgm:prSet>
      <dgm:spPr/>
    </dgm:pt>
  </dgm:ptLst>
  <dgm:cxnLst>
    <dgm:cxn modelId="{A0372A28-F4A9-481D-BCC0-5BF310CC440B}" srcId="{7BB7820C-8C02-4890-A721-2640BB5BAA43}" destId="{D423BA79-D372-4742-9804-8DBF87266953}" srcOrd="0" destOrd="0" parTransId="{AF109949-21D3-4F5E-A4B5-FD19A47A3D9B}" sibTransId="{068D53CD-F1DA-49FA-8232-6ED18584F4F5}"/>
    <dgm:cxn modelId="{3CB750CE-BD1E-44B6-9064-DDE062F6D4F4}" srcId="{D1076BCC-42C9-4E75-A3CD-82AC49BB3419}" destId="{87D41F00-3B80-4E90-BED4-487F76C3738C}" srcOrd="1" destOrd="0" parTransId="{412D2E08-8B50-474E-A246-371F660FABB9}" sibTransId="{EF79CF43-2D38-4859-98B6-5178DA17C2BE}"/>
    <dgm:cxn modelId="{EE11C9E8-CA4C-4FE1-A840-442307242F8E}" type="presOf" srcId="{D39FC712-2F10-462C-A43F-1AC530B4B5AB}" destId="{BA6C3710-51A6-4EFC-8B61-C32AFEE815DB}" srcOrd="0" destOrd="0" presId="urn:microsoft.com/office/officeart/2005/8/layout/lProcess2"/>
    <dgm:cxn modelId="{F5C50C1F-32F1-406F-B5E9-A11CA7AC5446}" srcId="{D1076BCC-42C9-4E75-A3CD-82AC49BB3419}" destId="{4177EC35-CE96-4965-B1B9-A5724091E77A}" srcOrd="2" destOrd="0" parTransId="{1F328AA4-68AD-40AD-9A4D-F91C04344EA6}" sibTransId="{D796EA80-B58B-4E0D-8AB6-99CFF49096AF}"/>
    <dgm:cxn modelId="{883B0E0B-EDF7-40DC-A36D-CC1F401A021D}" type="presOf" srcId="{B835B9AF-2A81-44B8-BFB3-38529B0199D5}" destId="{EC458EAF-0B25-403A-A5D1-2C0FB11C0523}" srcOrd="0" destOrd="0" presId="urn:microsoft.com/office/officeart/2005/8/layout/lProcess2"/>
    <dgm:cxn modelId="{72AC0082-720B-4C0D-9590-48C93EAD6ADD}" type="presOf" srcId="{9C546EE0-79AA-4387-9A2A-A8CD77F2E530}" destId="{D8022258-13EF-40EA-B46A-78D78F984BB7}" srcOrd="0" destOrd="0" presId="urn:microsoft.com/office/officeart/2005/8/layout/lProcess2"/>
    <dgm:cxn modelId="{88BD498A-FBB3-46BE-B7BA-FEC9D5F56748}" type="presOf" srcId="{D1076BCC-42C9-4E75-A3CD-82AC49BB3419}" destId="{04B7805B-EA39-43B7-AC60-EDF768226C85}" srcOrd="1" destOrd="0" presId="urn:microsoft.com/office/officeart/2005/8/layout/lProcess2"/>
    <dgm:cxn modelId="{37FFD028-767C-4A41-A4C2-DD9EA6B9261C}" type="presOf" srcId="{D4B9EE78-FD18-47DC-AB0F-17585EABD4F7}" destId="{4754DCFF-B9D4-4433-B587-13E689C8C8CA}" srcOrd="0" destOrd="0" presId="urn:microsoft.com/office/officeart/2005/8/layout/lProcess2"/>
    <dgm:cxn modelId="{8CFDF847-D6CF-4CEF-9EF6-FD715E06B9B1}" srcId="{D1076BCC-42C9-4E75-A3CD-82AC49BB3419}" destId="{9C546EE0-79AA-4387-9A2A-A8CD77F2E530}" srcOrd="3" destOrd="0" parTransId="{AECD1909-BEC2-4328-9A0A-8B9918FA9E85}" sibTransId="{55BBCB82-0E98-48C2-B876-3C86D1E72A97}"/>
    <dgm:cxn modelId="{EB94BC0D-A52F-407B-BE91-747BA8E31E0D}" srcId="{7BB7820C-8C02-4890-A721-2640BB5BAA43}" destId="{D4B9EE78-FD18-47DC-AB0F-17585EABD4F7}" srcOrd="3" destOrd="0" parTransId="{DA0E640E-D8CF-4CB6-A98A-2A302C70D6F9}" sibTransId="{BF323FFF-41F4-419B-AA29-49941E8B3D64}"/>
    <dgm:cxn modelId="{41E7DED9-13D4-4D46-A342-1CF649E58BDD}" srcId="{D1076BCC-42C9-4E75-A3CD-82AC49BB3419}" destId="{4B53ED9B-CB26-4191-8E9E-6F69EE35AF83}" srcOrd="4" destOrd="0" parTransId="{15D2F7FB-77A0-4283-8ED6-514D0339B0A6}" sibTransId="{D6A4D273-4748-4A0B-8295-9911A27B1661}"/>
    <dgm:cxn modelId="{45A54CD5-5CD9-43CA-A80F-73AD6FBC9859}" srcId="{7BB7820C-8C02-4890-A721-2640BB5BAA43}" destId="{B835B9AF-2A81-44B8-BFB3-38529B0199D5}" srcOrd="2" destOrd="0" parTransId="{AD5CC61D-AA1A-42C3-98C2-B09A84AC385B}" sibTransId="{6DA904B4-109F-4B6F-8F3F-D6B72B34A1F5}"/>
    <dgm:cxn modelId="{EC4C5A42-2CA4-4540-AF96-D59057EABA3B}" srcId="{E79909A3-D0A0-4BD9-B96B-0F609D0DC3D1}" destId="{7BB7820C-8C02-4890-A721-2640BB5BAA43}" srcOrd="1" destOrd="0" parTransId="{6D221C1B-570B-4396-BA17-17AFB9B48FDB}" sibTransId="{4D3ACA15-C4BC-4D8E-A176-FADCC082BBC8}"/>
    <dgm:cxn modelId="{F05FA06C-6CB6-44FF-9025-C3ED1581D9AC}" type="presOf" srcId="{E79909A3-D0A0-4BD9-B96B-0F609D0DC3D1}" destId="{A607D402-E1AB-448C-87C5-AC97301E4224}" srcOrd="0" destOrd="0" presId="urn:microsoft.com/office/officeart/2005/8/layout/lProcess2"/>
    <dgm:cxn modelId="{59CF1F5A-7E9C-45EB-B707-87F5E0F23979}" srcId="{D1076BCC-42C9-4E75-A3CD-82AC49BB3419}" destId="{D39FC712-2F10-462C-A43F-1AC530B4B5AB}" srcOrd="0" destOrd="0" parTransId="{CFADB297-0EE2-4E9F-AEFD-2DE58252B020}" sibTransId="{C1F71617-9366-470B-81A0-D133A441DEBD}"/>
    <dgm:cxn modelId="{D37E7619-69BF-4CA0-A3CD-E1B607091E77}" type="presOf" srcId="{D423BA79-D372-4742-9804-8DBF87266953}" destId="{4529B602-2B84-4232-8081-272FC1AF8255}" srcOrd="0" destOrd="0" presId="urn:microsoft.com/office/officeart/2005/8/layout/lProcess2"/>
    <dgm:cxn modelId="{8228CFA0-DB9D-4BE4-A31B-5F152D26A12C}" srcId="{7BB7820C-8C02-4890-A721-2640BB5BAA43}" destId="{F695B858-E07D-459F-BB6B-68391BA880F0}" srcOrd="4" destOrd="0" parTransId="{4FA1AF4D-B1D2-44F5-8095-9BFFF618F660}" sibTransId="{D9F5D3AF-36A3-4B15-9D65-7EAA15036E15}"/>
    <dgm:cxn modelId="{9D0D364C-7DCE-4331-A261-15BA95DDC61D}" type="presOf" srcId="{7BB7820C-8C02-4890-A721-2640BB5BAA43}" destId="{E9DB5DC2-802A-49A4-87B0-5665E41CD5C3}" srcOrd="1" destOrd="0" presId="urn:microsoft.com/office/officeart/2005/8/layout/lProcess2"/>
    <dgm:cxn modelId="{FF7EA11F-4A61-48AF-BC52-3BA3A89E7D3F}" type="presOf" srcId="{6E154D0E-0D54-443F-A7A3-6C2EDBE36F27}" destId="{0194E843-5508-4EAE-A207-C8880C5A5C77}" srcOrd="0" destOrd="0" presId="urn:microsoft.com/office/officeart/2005/8/layout/lProcess2"/>
    <dgm:cxn modelId="{2F3CE7C6-B949-4C28-9A3F-06D611AC8CAB}" type="presOf" srcId="{4B53ED9B-CB26-4191-8E9E-6F69EE35AF83}" destId="{6A7508BF-4719-477A-B207-593657B31016}" srcOrd="0" destOrd="0" presId="urn:microsoft.com/office/officeart/2005/8/layout/lProcess2"/>
    <dgm:cxn modelId="{1CA2E940-3632-463F-8198-0B6BD01573F2}" type="presOf" srcId="{D1076BCC-42C9-4E75-A3CD-82AC49BB3419}" destId="{5CF0B7E2-4EB0-486A-8545-FAE0DFDE3C16}" srcOrd="0" destOrd="0" presId="urn:microsoft.com/office/officeart/2005/8/layout/lProcess2"/>
    <dgm:cxn modelId="{814EFBDD-8C3D-4D79-AFF2-2488DCACE33F}" srcId="{7BB7820C-8C02-4890-A721-2640BB5BAA43}" destId="{6E154D0E-0D54-443F-A7A3-6C2EDBE36F27}" srcOrd="1" destOrd="0" parTransId="{A70DD863-7755-40F5-8F30-E1845163DCB6}" sibTransId="{E24848D6-DF65-4DBB-8521-6962E3FBCFF3}"/>
    <dgm:cxn modelId="{86BF0794-61AD-4D65-834E-F66C444EA2AE}" type="presOf" srcId="{F695B858-E07D-459F-BB6B-68391BA880F0}" destId="{C0B8B392-E649-4B2F-AF61-965D688A7996}" srcOrd="0" destOrd="0" presId="urn:microsoft.com/office/officeart/2005/8/layout/lProcess2"/>
    <dgm:cxn modelId="{1181E967-3604-49CB-B3AB-B48777611363}" type="presOf" srcId="{87D41F00-3B80-4E90-BED4-487F76C3738C}" destId="{F4981FBF-D10B-426F-AA5C-985B3F57693C}" srcOrd="0" destOrd="0" presId="urn:microsoft.com/office/officeart/2005/8/layout/lProcess2"/>
    <dgm:cxn modelId="{1A0A6126-7830-4411-A904-59926B3F42C3}" type="presOf" srcId="{7BB7820C-8C02-4890-A721-2640BB5BAA43}" destId="{2BAA09D7-5032-4903-87BA-A8096A00E6FE}" srcOrd="0" destOrd="0" presId="urn:microsoft.com/office/officeart/2005/8/layout/lProcess2"/>
    <dgm:cxn modelId="{9F3D6A16-8156-407F-8B1B-45CB4C08C477}" srcId="{E79909A3-D0A0-4BD9-B96B-0F609D0DC3D1}" destId="{D1076BCC-42C9-4E75-A3CD-82AC49BB3419}" srcOrd="0" destOrd="0" parTransId="{C6BD88EE-F8B3-4BC7-A4BC-DB6BB7FDA744}" sibTransId="{4EB5D07F-D66A-444F-A9DF-B91DEBC93CA7}"/>
    <dgm:cxn modelId="{6B7658EA-BD7E-4DCD-9632-63D3D6BC69E5}" type="presOf" srcId="{4177EC35-CE96-4965-B1B9-A5724091E77A}" destId="{64E57183-29A0-45B5-9C62-4D15A722C894}" srcOrd="0" destOrd="0" presId="urn:microsoft.com/office/officeart/2005/8/layout/lProcess2"/>
    <dgm:cxn modelId="{76BB257F-B38E-4D59-8E0E-46D8689B580E}" type="presParOf" srcId="{A607D402-E1AB-448C-87C5-AC97301E4224}" destId="{23ACC17B-D68F-44B7-916F-A35168565830}" srcOrd="0" destOrd="0" presId="urn:microsoft.com/office/officeart/2005/8/layout/lProcess2"/>
    <dgm:cxn modelId="{8EE6FC92-D2A9-4B42-8FF9-88C993E75832}" type="presParOf" srcId="{23ACC17B-D68F-44B7-916F-A35168565830}" destId="{5CF0B7E2-4EB0-486A-8545-FAE0DFDE3C16}" srcOrd="0" destOrd="0" presId="urn:microsoft.com/office/officeart/2005/8/layout/lProcess2"/>
    <dgm:cxn modelId="{5CFDC7F3-2449-408A-ABAD-A3BE9C17B3BF}" type="presParOf" srcId="{23ACC17B-D68F-44B7-916F-A35168565830}" destId="{04B7805B-EA39-43B7-AC60-EDF768226C85}" srcOrd="1" destOrd="0" presId="urn:microsoft.com/office/officeart/2005/8/layout/lProcess2"/>
    <dgm:cxn modelId="{EBE99FF7-F413-46BA-8CCC-860127406586}" type="presParOf" srcId="{23ACC17B-D68F-44B7-916F-A35168565830}" destId="{2814A359-F0AC-4459-8EDE-E252173E7916}" srcOrd="2" destOrd="0" presId="urn:microsoft.com/office/officeart/2005/8/layout/lProcess2"/>
    <dgm:cxn modelId="{69DC8CC8-37A7-4835-8EDB-97CC2CBAAFC6}" type="presParOf" srcId="{2814A359-F0AC-4459-8EDE-E252173E7916}" destId="{08017D2B-F934-4144-85BD-8F309AA8D413}" srcOrd="0" destOrd="0" presId="urn:microsoft.com/office/officeart/2005/8/layout/lProcess2"/>
    <dgm:cxn modelId="{DEB9FC28-C987-4BC8-9523-DADD4365E178}" type="presParOf" srcId="{08017D2B-F934-4144-85BD-8F309AA8D413}" destId="{BA6C3710-51A6-4EFC-8B61-C32AFEE815DB}" srcOrd="0" destOrd="0" presId="urn:microsoft.com/office/officeart/2005/8/layout/lProcess2"/>
    <dgm:cxn modelId="{60C5CD60-E947-42EB-9A92-C46F10F1E1DC}" type="presParOf" srcId="{08017D2B-F934-4144-85BD-8F309AA8D413}" destId="{0276E2E0-1302-47DD-9866-D7D809E732BE}" srcOrd="1" destOrd="0" presId="urn:microsoft.com/office/officeart/2005/8/layout/lProcess2"/>
    <dgm:cxn modelId="{3E81D0BB-17D3-4AC4-A50F-BCAC31DB2DFC}" type="presParOf" srcId="{08017D2B-F934-4144-85BD-8F309AA8D413}" destId="{F4981FBF-D10B-426F-AA5C-985B3F57693C}" srcOrd="2" destOrd="0" presId="urn:microsoft.com/office/officeart/2005/8/layout/lProcess2"/>
    <dgm:cxn modelId="{E7E0A9B5-EF92-48D9-88EA-7D22C2C93229}" type="presParOf" srcId="{08017D2B-F934-4144-85BD-8F309AA8D413}" destId="{E206DDC2-B84A-4A63-99FA-29E1A5CF2728}" srcOrd="3" destOrd="0" presId="urn:microsoft.com/office/officeart/2005/8/layout/lProcess2"/>
    <dgm:cxn modelId="{3290B90D-7006-450B-A4DD-A10B50F189CD}" type="presParOf" srcId="{08017D2B-F934-4144-85BD-8F309AA8D413}" destId="{64E57183-29A0-45B5-9C62-4D15A722C894}" srcOrd="4" destOrd="0" presId="urn:microsoft.com/office/officeart/2005/8/layout/lProcess2"/>
    <dgm:cxn modelId="{E6B7CD30-0FD7-46FE-B432-9DD6022A58A4}" type="presParOf" srcId="{08017D2B-F934-4144-85BD-8F309AA8D413}" destId="{A25D0487-E640-4D23-9901-93D36906113D}" srcOrd="5" destOrd="0" presId="urn:microsoft.com/office/officeart/2005/8/layout/lProcess2"/>
    <dgm:cxn modelId="{20137460-978C-4DE1-A875-C34C38D1C8F0}" type="presParOf" srcId="{08017D2B-F934-4144-85BD-8F309AA8D413}" destId="{D8022258-13EF-40EA-B46A-78D78F984BB7}" srcOrd="6" destOrd="0" presId="urn:microsoft.com/office/officeart/2005/8/layout/lProcess2"/>
    <dgm:cxn modelId="{DF17DDA6-C886-4A29-833D-7F01C946CC92}" type="presParOf" srcId="{08017D2B-F934-4144-85BD-8F309AA8D413}" destId="{38611FBD-341C-4202-9E8F-737867B6C32F}" srcOrd="7" destOrd="0" presId="urn:microsoft.com/office/officeart/2005/8/layout/lProcess2"/>
    <dgm:cxn modelId="{A70EB2E8-7B69-4317-B333-5732847D21B1}" type="presParOf" srcId="{08017D2B-F934-4144-85BD-8F309AA8D413}" destId="{6A7508BF-4719-477A-B207-593657B31016}" srcOrd="8" destOrd="0" presId="urn:microsoft.com/office/officeart/2005/8/layout/lProcess2"/>
    <dgm:cxn modelId="{CB8A0D8B-8D08-4D19-9647-1B98F7E0E7DE}" type="presParOf" srcId="{A607D402-E1AB-448C-87C5-AC97301E4224}" destId="{E0C1F318-3C81-49DC-B747-D0C3EF5A9305}" srcOrd="1" destOrd="0" presId="urn:microsoft.com/office/officeart/2005/8/layout/lProcess2"/>
    <dgm:cxn modelId="{07E7C134-E2EF-442F-BDCB-8FC6B7DE2ACF}" type="presParOf" srcId="{A607D402-E1AB-448C-87C5-AC97301E4224}" destId="{2FEB841D-F5E7-4886-BC28-E7F4B4E68686}" srcOrd="2" destOrd="0" presId="urn:microsoft.com/office/officeart/2005/8/layout/lProcess2"/>
    <dgm:cxn modelId="{B250E870-D783-409C-875C-895A4384F7ED}" type="presParOf" srcId="{2FEB841D-F5E7-4886-BC28-E7F4B4E68686}" destId="{2BAA09D7-5032-4903-87BA-A8096A00E6FE}" srcOrd="0" destOrd="0" presId="urn:microsoft.com/office/officeart/2005/8/layout/lProcess2"/>
    <dgm:cxn modelId="{824E1352-EB9B-48FA-A048-890A9686F356}" type="presParOf" srcId="{2FEB841D-F5E7-4886-BC28-E7F4B4E68686}" destId="{E9DB5DC2-802A-49A4-87B0-5665E41CD5C3}" srcOrd="1" destOrd="0" presId="urn:microsoft.com/office/officeart/2005/8/layout/lProcess2"/>
    <dgm:cxn modelId="{175BC453-2432-4700-ACA1-7CE5C92E6DC6}" type="presParOf" srcId="{2FEB841D-F5E7-4886-BC28-E7F4B4E68686}" destId="{05504F38-1B26-4FC3-9744-673AFEB0217F}" srcOrd="2" destOrd="0" presId="urn:microsoft.com/office/officeart/2005/8/layout/lProcess2"/>
    <dgm:cxn modelId="{E22EFBB5-04C6-44C3-98CD-E716D27FFAD1}" type="presParOf" srcId="{05504F38-1B26-4FC3-9744-673AFEB0217F}" destId="{5ECE7E93-B90F-4939-A182-67B519A2C82F}" srcOrd="0" destOrd="0" presId="urn:microsoft.com/office/officeart/2005/8/layout/lProcess2"/>
    <dgm:cxn modelId="{977C98FD-6107-47B4-AA37-3299E40845E3}" type="presParOf" srcId="{5ECE7E93-B90F-4939-A182-67B519A2C82F}" destId="{4529B602-2B84-4232-8081-272FC1AF8255}" srcOrd="0" destOrd="0" presId="urn:microsoft.com/office/officeart/2005/8/layout/lProcess2"/>
    <dgm:cxn modelId="{F49B3BE2-8DA8-40A5-BB6B-2980B0397AC1}" type="presParOf" srcId="{5ECE7E93-B90F-4939-A182-67B519A2C82F}" destId="{008593B8-092F-47C4-8F29-ABF3D7115761}" srcOrd="1" destOrd="0" presId="urn:microsoft.com/office/officeart/2005/8/layout/lProcess2"/>
    <dgm:cxn modelId="{C4BF7E45-6253-4D79-80BB-6E0B9AADE00A}" type="presParOf" srcId="{5ECE7E93-B90F-4939-A182-67B519A2C82F}" destId="{0194E843-5508-4EAE-A207-C8880C5A5C77}" srcOrd="2" destOrd="0" presId="urn:microsoft.com/office/officeart/2005/8/layout/lProcess2"/>
    <dgm:cxn modelId="{C104F8C2-6147-4809-A231-24301292FB4B}" type="presParOf" srcId="{5ECE7E93-B90F-4939-A182-67B519A2C82F}" destId="{17D75B56-5FF5-401B-95ED-4D32E42BA913}" srcOrd="3" destOrd="0" presId="urn:microsoft.com/office/officeart/2005/8/layout/lProcess2"/>
    <dgm:cxn modelId="{09DBFA7A-1279-48FE-A95B-AE1370BE92C3}" type="presParOf" srcId="{5ECE7E93-B90F-4939-A182-67B519A2C82F}" destId="{EC458EAF-0B25-403A-A5D1-2C0FB11C0523}" srcOrd="4" destOrd="0" presId="urn:microsoft.com/office/officeart/2005/8/layout/lProcess2"/>
    <dgm:cxn modelId="{08E11A15-21A4-4501-8B5E-60BC4A22DA9B}" type="presParOf" srcId="{5ECE7E93-B90F-4939-A182-67B519A2C82F}" destId="{EFAA584E-B5E7-4D4E-9532-493382F2DFCF}" srcOrd="5" destOrd="0" presId="urn:microsoft.com/office/officeart/2005/8/layout/lProcess2"/>
    <dgm:cxn modelId="{6EA596DA-2968-417A-9EFF-203C64ED57E5}" type="presParOf" srcId="{5ECE7E93-B90F-4939-A182-67B519A2C82F}" destId="{4754DCFF-B9D4-4433-B587-13E689C8C8CA}" srcOrd="6" destOrd="0" presId="urn:microsoft.com/office/officeart/2005/8/layout/lProcess2"/>
    <dgm:cxn modelId="{F67458EB-9A8F-40BD-A948-CA32FA0A343E}" type="presParOf" srcId="{5ECE7E93-B90F-4939-A182-67B519A2C82F}" destId="{5629BDAB-ABE7-4007-B100-B4B11E90E8F9}" srcOrd="7" destOrd="0" presId="urn:microsoft.com/office/officeart/2005/8/layout/lProcess2"/>
    <dgm:cxn modelId="{CEDC3C4C-80E8-4F7D-8783-A9ACC37AF91F}" type="presParOf" srcId="{5ECE7E93-B90F-4939-A182-67B519A2C82F}" destId="{C0B8B392-E649-4B2F-AF61-965D688A7996}" srcOrd="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66FEC62-BC23-4F05-9224-3D54702D89A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FC67E28-8A4D-4CC6-A856-79DF3FE8CCC7}">
      <dgm:prSet phldrT="[Text]"/>
      <dgm:spPr/>
      <dgm:t>
        <a:bodyPr/>
        <a:lstStyle/>
        <a:p>
          <a:r>
            <a:rPr lang="en-US" dirty="0"/>
            <a:t>Nitrogen: </a:t>
          </a:r>
          <a:r>
            <a:rPr lang="en-US" strike="sngStrike" dirty="0"/>
            <a:t>UREA</a:t>
          </a:r>
        </a:p>
      </dgm:t>
    </dgm:pt>
    <dgm:pt modelId="{9C6FB122-CC9B-431A-B992-1DCF3F586789}" type="parTrans" cxnId="{FD65B344-EDEF-432C-9563-69BEB025CB80}">
      <dgm:prSet/>
      <dgm:spPr/>
      <dgm:t>
        <a:bodyPr/>
        <a:lstStyle/>
        <a:p>
          <a:endParaRPr lang="en-US"/>
        </a:p>
      </dgm:t>
    </dgm:pt>
    <dgm:pt modelId="{E0AA7F73-A380-4D98-B7E2-3ACE3819D1B5}" type="sibTrans" cxnId="{FD65B344-EDEF-432C-9563-69BEB025CB80}">
      <dgm:prSet/>
      <dgm:spPr/>
      <dgm:t>
        <a:bodyPr/>
        <a:lstStyle/>
        <a:p>
          <a:endParaRPr lang="en-US"/>
        </a:p>
      </dgm:t>
    </dgm:pt>
    <dgm:pt modelId="{348D51DC-C568-4AA0-836D-1E97A5585FB5}">
      <dgm:prSet phldrT="[Text]"/>
      <dgm:spPr/>
      <dgm:t>
        <a:bodyPr/>
        <a:lstStyle/>
        <a:p>
          <a:r>
            <a:rPr lang="en-US" dirty="0"/>
            <a:t>Bacteria @root: rhizobium</a:t>
          </a:r>
        </a:p>
      </dgm:t>
    </dgm:pt>
    <dgm:pt modelId="{F2839926-9721-4A2A-90FE-A890E0A30687}" type="parTrans" cxnId="{498D6AF1-3F10-4EE4-8E88-7FFFF0501D69}">
      <dgm:prSet/>
      <dgm:spPr/>
      <dgm:t>
        <a:bodyPr/>
        <a:lstStyle/>
        <a:p>
          <a:endParaRPr lang="en-US"/>
        </a:p>
      </dgm:t>
    </dgm:pt>
    <dgm:pt modelId="{79AF6D33-A16C-4D74-8530-2F5B011B1307}" type="sibTrans" cxnId="{498D6AF1-3F10-4EE4-8E88-7FFFF0501D69}">
      <dgm:prSet/>
      <dgm:spPr/>
      <dgm:t>
        <a:bodyPr/>
        <a:lstStyle/>
        <a:p>
          <a:endParaRPr lang="en-US"/>
        </a:p>
      </dgm:t>
    </dgm:pt>
    <dgm:pt modelId="{FABC376A-A993-4E2A-9598-66160339ABF9}">
      <dgm:prSet phldrT="[Text]"/>
      <dgm:spPr/>
      <dgm:t>
        <a:bodyPr/>
        <a:lstStyle/>
        <a:p>
          <a:r>
            <a:rPr lang="en-US" dirty="0">
              <a:solidFill>
                <a:srgbClr val="92D050"/>
              </a:solidFill>
            </a:rPr>
            <a:t>Cyanobacteria-</a:t>
          </a:r>
          <a:r>
            <a:rPr lang="en-US" dirty="0"/>
            <a:t> autotrophic, @aquatic, terrestrial environment e.g. Anabaena, </a:t>
          </a:r>
          <a:r>
            <a:rPr lang="en-US" dirty="0" err="1"/>
            <a:t>Nostoc</a:t>
          </a:r>
          <a:r>
            <a:rPr lang="en-US" dirty="0"/>
            <a:t>, </a:t>
          </a:r>
          <a:r>
            <a:rPr lang="en-US" dirty="0" err="1"/>
            <a:t>Oscillatoria</a:t>
          </a:r>
          <a:r>
            <a:rPr lang="en-US" dirty="0"/>
            <a:t>. Good for Paddy fields</a:t>
          </a:r>
        </a:p>
      </dgm:t>
    </dgm:pt>
    <dgm:pt modelId="{7C9DF758-B0F1-4C9B-9238-E8F52745B8C2}" type="parTrans" cxnId="{6FF88F9D-7C7F-4CCF-937C-8A89F1813AC7}">
      <dgm:prSet/>
      <dgm:spPr/>
      <dgm:t>
        <a:bodyPr/>
        <a:lstStyle/>
        <a:p>
          <a:endParaRPr lang="en-US"/>
        </a:p>
      </dgm:t>
    </dgm:pt>
    <dgm:pt modelId="{E7251A80-13C7-4EED-8DB4-E2C9EA8CB621}" type="sibTrans" cxnId="{6FF88F9D-7C7F-4CCF-937C-8A89F1813AC7}">
      <dgm:prSet/>
      <dgm:spPr/>
      <dgm:t>
        <a:bodyPr/>
        <a:lstStyle/>
        <a:p>
          <a:endParaRPr lang="en-US"/>
        </a:p>
      </dgm:t>
    </dgm:pt>
    <dgm:pt modelId="{EFA77AD0-DC0D-4576-95F2-F92661B430CB}">
      <dgm:prSet phldrT="[Text]"/>
      <dgm:spPr/>
      <dgm:t>
        <a:bodyPr/>
        <a:lstStyle/>
        <a:p>
          <a:r>
            <a:rPr lang="en-US" dirty="0"/>
            <a:t>Phosphorus: </a:t>
          </a:r>
          <a:r>
            <a:rPr lang="en-US" strike="sngStrike" dirty="0"/>
            <a:t>DAP-Di-ammonium phosphate</a:t>
          </a:r>
        </a:p>
      </dgm:t>
    </dgm:pt>
    <dgm:pt modelId="{F60498ED-6896-49BC-95E8-3CC699D84D97}" type="parTrans" cxnId="{D006BDAB-037D-429F-80A3-3F23D0C7C886}">
      <dgm:prSet/>
      <dgm:spPr/>
      <dgm:t>
        <a:bodyPr/>
        <a:lstStyle/>
        <a:p>
          <a:endParaRPr lang="en-US"/>
        </a:p>
      </dgm:t>
    </dgm:pt>
    <dgm:pt modelId="{64E12C0B-41F0-4148-96BD-B65070DD87E0}" type="sibTrans" cxnId="{D006BDAB-037D-429F-80A3-3F23D0C7C886}">
      <dgm:prSet/>
      <dgm:spPr/>
      <dgm:t>
        <a:bodyPr/>
        <a:lstStyle/>
        <a:p>
          <a:endParaRPr lang="en-US"/>
        </a:p>
      </dgm:t>
    </dgm:pt>
    <dgm:pt modelId="{001072C2-CCD1-42D1-9AB4-B736C998FA43}">
      <dgm:prSet phldrT="[Text]"/>
      <dgm:spPr/>
      <dgm:t>
        <a:bodyPr/>
        <a:lstStyle/>
        <a:p>
          <a:r>
            <a:rPr lang="en-US" dirty="0"/>
            <a:t>Fungus: </a:t>
          </a:r>
          <a:r>
            <a:rPr lang="en-US" dirty="0" err="1"/>
            <a:t>Mycorriza</a:t>
          </a:r>
          <a:r>
            <a:rPr lang="en-US" dirty="0"/>
            <a:t>, </a:t>
          </a:r>
          <a:r>
            <a:rPr lang="en-US" dirty="0" err="1"/>
            <a:t>Glomuz</a:t>
          </a:r>
          <a:r>
            <a:rPr lang="en-US" dirty="0"/>
            <a:t> genus</a:t>
          </a:r>
        </a:p>
      </dgm:t>
    </dgm:pt>
    <dgm:pt modelId="{63639E76-56CD-4278-9BEB-C89D421D8584}" type="parTrans" cxnId="{0E6E990C-FBBC-45B5-AAE5-FCC59390E9A1}">
      <dgm:prSet/>
      <dgm:spPr/>
      <dgm:t>
        <a:bodyPr/>
        <a:lstStyle/>
        <a:p>
          <a:endParaRPr lang="en-US"/>
        </a:p>
      </dgm:t>
    </dgm:pt>
    <dgm:pt modelId="{8EE622F1-AB1B-427B-AAE4-09D7DEDE7F7D}" type="sibTrans" cxnId="{0E6E990C-FBBC-45B5-AAE5-FCC59390E9A1}">
      <dgm:prSet/>
      <dgm:spPr/>
      <dgm:t>
        <a:bodyPr/>
        <a:lstStyle/>
        <a:p>
          <a:endParaRPr lang="en-US"/>
        </a:p>
      </dgm:t>
    </dgm:pt>
    <dgm:pt modelId="{9C1D583F-00E4-4E74-95F3-B11A5799CACE}">
      <dgm:prSet phldrT="[Text]"/>
      <dgm:spPr/>
      <dgm:t>
        <a:bodyPr/>
        <a:lstStyle/>
        <a:p>
          <a:r>
            <a:rPr lang="en-US" dirty="0"/>
            <a:t>Help in plant resistance against salinity &amp; drought</a:t>
          </a:r>
        </a:p>
      </dgm:t>
    </dgm:pt>
    <dgm:pt modelId="{6A6BD81A-CC63-448C-8BC2-CCEFE725F199}" type="parTrans" cxnId="{DDD46FDF-4E00-4CF7-8DA2-04B86510A73B}">
      <dgm:prSet/>
      <dgm:spPr/>
      <dgm:t>
        <a:bodyPr/>
        <a:lstStyle/>
        <a:p>
          <a:endParaRPr lang="en-US"/>
        </a:p>
      </dgm:t>
    </dgm:pt>
    <dgm:pt modelId="{DC38A592-F7BF-4D89-A303-C5AE9DC5E90D}" type="sibTrans" cxnId="{DDD46FDF-4E00-4CF7-8DA2-04B86510A73B}">
      <dgm:prSet/>
      <dgm:spPr/>
      <dgm:t>
        <a:bodyPr/>
        <a:lstStyle/>
        <a:p>
          <a:endParaRPr lang="en-US"/>
        </a:p>
      </dgm:t>
    </dgm:pt>
    <dgm:pt modelId="{C762507D-7496-4640-9F3B-729C8469EB4A}">
      <dgm:prSet phldrT="[Text]"/>
      <dgm:spPr/>
      <dgm:t>
        <a:bodyPr/>
        <a:lstStyle/>
        <a:p>
          <a:r>
            <a:rPr lang="en-US" dirty="0"/>
            <a:t>Organic Matter</a:t>
          </a:r>
        </a:p>
      </dgm:t>
    </dgm:pt>
    <dgm:pt modelId="{8C492CC0-0AE6-4F7E-BA14-91F53D480D80}" type="parTrans" cxnId="{75934A6D-30A1-4EF5-95C8-E681340F43E5}">
      <dgm:prSet/>
      <dgm:spPr/>
      <dgm:t>
        <a:bodyPr/>
        <a:lstStyle/>
        <a:p>
          <a:endParaRPr lang="en-US"/>
        </a:p>
      </dgm:t>
    </dgm:pt>
    <dgm:pt modelId="{9899E0E8-39BE-471C-8983-74299E8F5CF3}" type="sibTrans" cxnId="{75934A6D-30A1-4EF5-95C8-E681340F43E5}">
      <dgm:prSet/>
      <dgm:spPr/>
      <dgm:t>
        <a:bodyPr/>
        <a:lstStyle/>
        <a:p>
          <a:endParaRPr lang="en-US"/>
        </a:p>
      </dgm:t>
    </dgm:pt>
    <dgm:pt modelId="{5E5F6A86-3D41-4F76-BC6E-C2765C1D8EA8}">
      <dgm:prSet phldrT="[Text]"/>
      <dgm:spPr/>
      <dgm:t>
        <a:bodyPr/>
        <a:lstStyle/>
        <a:p>
          <a:r>
            <a:rPr lang="en-US" dirty="0"/>
            <a:t>Blue green algae</a:t>
          </a:r>
        </a:p>
      </dgm:t>
    </dgm:pt>
    <dgm:pt modelId="{52AF6760-3318-4B6C-9B1D-74DE9464A9AC}" type="parTrans" cxnId="{7160A849-223C-4598-8E69-D706027E2E0F}">
      <dgm:prSet/>
      <dgm:spPr/>
      <dgm:t>
        <a:bodyPr/>
        <a:lstStyle/>
        <a:p>
          <a:endParaRPr lang="en-US"/>
        </a:p>
      </dgm:t>
    </dgm:pt>
    <dgm:pt modelId="{4A2F7492-88E4-463C-AB17-8517F28124EB}" type="sibTrans" cxnId="{7160A849-223C-4598-8E69-D706027E2E0F}">
      <dgm:prSet/>
      <dgm:spPr/>
      <dgm:t>
        <a:bodyPr/>
        <a:lstStyle/>
        <a:p>
          <a:endParaRPr lang="en-US"/>
        </a:p>
      </dgm:t>
    </dgm:pt>
    <dgm:pt modelId="{D3C6CD20-4215-49B9-B5C3-F613E55EEBC5}">
      <dgm:prSet phldrT="[Text]"/>
      <dgm:spPr/>
      <dgm:t>
        <a:bodyPr/>
        <a:lstStyle/>
        <a:p>
          <a:r>
            <a:rPr lang="en-US" dirty="0"/>
            <a:t>Bacteria @soil: azo-</a:t>
          </a:r>
          <a:r>
            <a:rPr lang="en-US" dirty="0" err="1"/>
            <a:t>spirill</a:t>
          </a:r>
          <a:r>
            <a:rPr lang="en-US" dirty="0"/>
            <a:t>-um, </a:t>
          </a:r>
          <a:r>
            <a:rPr lang="en-US" dirty="0" err="1"/>
            <a:t>azoto-bacter</a:t>
          </a:r>
          <a:endParaRPr lang="en-US" dirty="0"/>
        </a:p>
      </dgm:t>
    </dgm:pt>
    <dgm:pt modelId="{19B68CCC-D9DA-4DD5-BE8B-C9B37B607D4E}" type="parTrans" cxnId="{6C473494-FA19-4BF2-9EF3-247D33568B8A}">
      <dgm:prSet/>
      <dgm:spPr/>
      <dgm:t>
        <a:bodyPr/>
        <a:lstStyle/>
        <a:p>
          <a:endParaRPr lang="en-US"/>
        </a:p>
      </dgm:t>
    </dgm:pt>
    <dgm:pt modelId="{A89F8124-A075-4173-A114-FCFE6CAFC0BD}" type="sibTrans" cxnId="{6C473494-FA19-4BF2-9EF3-247D33568B8A}">
      <dgm:prSet/>
      <dgm:spPr/>
      <dgm:t>
        <a:bodyPr/>
        <a:lstStyle/>
        <a:p>
          <a:endParaRPr lang="en-US"/>
        </a:p>
      </dgm:t>
    </dgm:pt>
    <dgm:pt modelId="{90223A24-441A-442C-BD01-EBF3B4C3989A}">
      <dgm:prSet phldrT="[Text]"/>
      <dgm:spPr/>
      <dgm:t>
        <a:bodyPr/>
        <a:lstStyle/>
        <a:p>
          <a:r>
            <a:rPr lang="en-US"/>
            <a:t>Have symbiotic relation with plant</a:t>
          </a:r>
          <a:endParaRPr lang="en-US" dirty="0"/>
        </a:p>
      </dgm:t>
    </dgm:pt>
    <dgm:pt modelId="{2F745F76-10E2-4FE0-A4B1-1C61476171B6}" type="parTrans" cxnId="{F75A970D-A690-438A-A6BC-F417552E2C45}">
      <dgm:prSet/>
      <dgm:spPr/>
      <dgm:t>
        <a:bodyPr/>
        <a:lstStyle/>
        <a:p>
          <a:endParaRPr lang="en-US"/>
        </a:p>
      </dgm:t>
    </dgm:pt>
    <dgm:pt modelId="{64B9F24A-F540-456B-80A8-79825AF330F7}" type="sibTrans" cxnId="{F75A970D-A690-438A-A6BC-F417552E2C45}">
      <dgm:prSet/>
      <dgm:spPr/>
      <dgm:t>
        <a:bodyPr/>
        <a:lstStyle/>
        <a:p>
          <a:endParaRPr lang="en-US"/>
        </a:p>
      </dgm:t>
    </dgm:pt>
    <dgm:pt modelId="{A50ED824-914A-4416-9475-C9EC636C88D8}" type="pres">
      <dgm:prSet presAssocID="{E66FEC62-BC23-4F05-9224-3D54702D89AE}" presName="linear" presStyleCnt="0">
        <dgm:presLayoutVars>
          <dgm:animLvl val="lvl"/>
          <dgm:resizeHandles val="exact"/>
        </dgm:presLayoutVars>
      </dgm:prSet>
      <dgm:spPr/>
    </dgm:pt>
    <dgm:pt modelId="{D0437997-A59A-4510-B278-382AB9E1B8B1}" type="pres">
      <dgm:prSet presAssocID="{3FC67E28-8A4D-4CC6-A856-79DF3FE8CCC7}" presName="parentText" presStyleLbl="node1" presStyleIdx="0" presStyleCnt="3">
        <dgm:presLayoutVars>
          <dgm:chMax val="0"/>
          <dgm:bulletEnabled val="1"/>
        </dgm:presLayoutVars>
      </dgm:prSet>
      <dgm:spPr/>
    </dgm:pt>
    <dgm:pt modelId="{DBFE80F8-897F-4B21-9FEB-10406BDCA06F}" type="pres">
      <dgm:prSet presAssocID="{3FC67E28-8A4D-4CC6-A856-79DF3FE8CCC7}" presName="childText" presStyleLbl="revTx" presStyleIdx="0" presStyleCnt="3">
        <dgm:presLayoutVars>
          <dgm:bulletEnabled val="1"/>
        </dgm:presLayoutVars>
      </dgm:prSet>
      <dgm:spPr/>
    </dgm:pt>
    <dgm:pt modelId="{DFA9FA20-8484-4B5F-9B5F-96D8C9EA3091}" type="pres">
      <dgm:prSet presAssocID="{EFA77AD0-DC0D-4576-95F2-F92661B430CB}" presName="parentText" presStyleLbl="node1" presStyleIdx="1" presStyleCnt="3">
        <dgm:presLayoutVars>
          <dgm:chMax val="0"/>
          <dgm:bulletEnabled val="1"/>
        </dgm:presLayoutVars>
      </dgm:prSet>
      <dgm:spPr/>
    </dgm:pt>
    <dgm:pt modelId="{B614E4D8-289A-4931-B3CA-48AFF78A4FB7}" type="pres">
      <dgm:prSet presAssocID="{EFA77AD0-DC0D-4576-95F2-F92661B430CB}" presName="childText" presStyleLbl="revTx" presStyleIdx="1" presStyleCnt="3">
        <dgm:presLayoutVars>
          <dgm:bulletEnabled val="1"/>
        </dgm:presLayoutVars>
      </dgm:prSet>
      <dgm:spPr/>
    </dgm:pt>
    <dgm:pt modelId="{EA9858BB-93D8-4370-A02A-BDF8B9654BB6}" type="pres">
      <dgm:prSet presAssocID="{C762507D-7496-4640-9F3B-729C8469EB4A}" presName="parentText" presStyleLbl="node1" presStyleIdx="2" presStyleCnt="3">
        <dgm:presLayoutVars>
          <dgm:chMax val="0"/>
          <dgm:bulletEnabled val="1"/>
        </dgm:presLayoutVars>
      </dgm:prSet>
      <dgm:spPr/>
    </dgm:pt>
    <dgm:pt modelId="{2175BF41-7C10-40D6-8A27-51186BE9F814}" type="pres">
      <dgm:prSet presAssocID="{C762507D-7496-4640-9F3B-729C8469EB4A}" presName="childText" presStyleLbl="revTx" presStyleIdx="2" presStyleCnt="3">
        <dgm:presLayoutVars>
          <dgm:bulletEnabled val="1"/>
        </dgm:presLayoutVars>
      </dgm:prSet>
      <dgm:spPr/>
    </dgm:pt>
  </dgm:ptLst>
  <dgm:cxnLst>
    <dgm:cxn modelId="{75934A6D-30A1-4EF5-95C8-E681340F43E5}" srcId="{E66FEC62-BC23-4F05-9224-3D54702D89AE}" destId="{C762507D-7496-4640-9F3B-729C8469EB4A}" srcOrd="2" destOrd="0" parTransId="{8C492CC0-0AE6-4F7E-BA14-91F53D480D80}" sibTransId="{9899E0E8-39BE-471C-8983-74299E8F5CF3}"/>
    <dgm:cxn modelId="{D006BDAB-037D-429F-80A3-3F23D0C7C886}" srcId="{E66FEC62-BC23-4F05-9224-3D54702D89AE}" destId="{EFA77AD0-DC0D-4576-95F2-F92661B430CB}" srcOrd="1" destOrd="0" parTransId="{F60498ED-6896-49BC-95E8-3CC699D84D97}" sibTransId="{64E12C0B-41F0-4148-96BD-B65070DD87E0}"/>
    <dgm:cxn modelId="{498D6AF1-3F10-4EE4-8E88-7FFFF0501D69}" srcId="{3FC67E28-8A4D-4CC6-A856-79DF3FE8CCC7}" destId="{348D51DC-C568-4AA0-836D-1E97A5585FB5}" srcOrd="0" destOrd="0" parTransId="{F2839926-9721-4A2A-90FE-A890E0A30687}" sibTransId="{79AF6D33-A16C-4D74-8530-2F5B011B1307}"/>
    <dgm:cxn modelId="{D7441B08-400B-4434-A4A0-C2FA765AB93D}" type="presOf" srcId="{348D51DC-C568-4AA0-836D-1E97A5585FB5}" destId="{DBFE80F8-897F-4B21-9FEB-10406BDCA06F}" srcOrd="0" destOrd="0" presId="urn:microsoft.com/office/officeart/2005/8/layout/vList2"/>
    <dgm:cxn modelId="{1F170E1C-221D-4A5C-BA98-D001C3C68900}" type="presOf" srcId="{D3C6CD20-4215-49B9-B5C3-F613E55EEBC5}" destId="{DBFE80F8-897F-4B21-9FEB-10406BDCA06F}" srcOrd="0" destOrd="1" presId="urn:microsoft.com/office/officeart/2005/8/layout/vList2"/>
    <dgm:cxn modelId="{6FF88F9D-7C7F-4CCF-937C-8A89F1813AC7}" srcId="{3FC67E28-8A4D-4CC6-A856-79DF3FE8CCC7}" destId="{FABC376A-A993-4E2A-9598-66160339ABF9}" srcOrd="2" destOrd="0" parTransId="{7C9DF758-B0F1-4C9B-9238-E8F52745B8C2}" sibTransId="{E7251A80-13C7-4EED-8DB4-E2C9EA8CB621}"/>
    <dgm:cxn modelId="{9B784436-07E0-484F-B5CF-DA3131EE6D16}" type="presOf" srcId="{FABC376A-A993-4E2A-9598-66160339ABF9}" destId="{DBFE80F8-897F-4B21-9FEB-10406BDCA06F}" srcOrd="0" destOrd="2" presId="urn:microsoft.com/office/officeart/2005/8/layout/vList2"/>
    <dgm:cxn modelId="{017BF4EF-15CF-4CA1-80F4-732647426EAF}" type="presOf" srcId="{5E5F6A86-3D41-4F76-BC6E-C2765C1D8EA8}" destId="{2175BF41-7C10-40D6-8A27-51186BE9F814}" srcOrd="0" destOrd="0" presId="urn:microsoft.com/office/officeart/2005/8/layout/vList2"/>
    <dgm:cxn modelId="{BB818D7A-3BAC-4D6F-B0C0-76E4E9F462EE}" type="presOf" srcId="{C762507D-7496-4640-9F3B-729C8469EB4A}" destId="{EA9858BB-93D8-4370-A02A-BDF8B9654BB6}" srcOrd="0" destOrd="0" presId="urn:microsoft.com/office/officeart/2005/8/layout/vList2"/>
    <dgm:cxn modelId="{6C473494-FA19-4BF2-9EF3-247D33568B8A}" srcId="{3FC67E28-8A4D-4CC6-A856-79DF3FE8CCC7}" destId="{D3C6CD20-4215-49B9-B5C3-F613E55EEBC5}" srcOrd="1" destOrd="0" parTransId="{19B68CCC-D9DA-4DD5-BE8B-C9B37B607D4E}" sibTransId="{A89F8124-A075-4173-A114-FCFE6CAFC0BD}"/>
    <dgm:cxn modelId="{A26111C0-6AFF-4DEE-BA27-CE223FAFE650}" type="presOf" srcId="{EFA77AD0-DC0D-4576-95F2-F92661B430CB}" destId="{DFA9FA20-8484-4B5F-9B5F-96D8C9EA3091}" srcOrd="0" destOrd="0" presId="urn:microsoft.com/office/officeart/2005/8/layout/vList2"/>
    <dgm:cxn modelId="{FD65B344-EDEF-432C-9563-69BEB025CB80}" srcId="{E66FEC62-BC23-4F05-9224-3D54702D89AE}" destId="{3FC67E28-8A4D-4CC6-A856-79DF3FE8CCC7}" srcOrd="0" destOrd="0" parTransId="{9C6FB122-CC9B-431A-B992-1DCF3F586789}" sibTransId="{E0AA7F73-A380-4D98-B7E2-3ACE3819D1B5}"/>
    <dgm:cxn modelId="{DDD46FDF-4E00-4CF7-8DA2-04B86510A73B}" srcId="{EFA77AD0-DC0D-4576-95F2-F92661B430CB}" destId="{9C1D583F-00E4-4E74-95F3-B11A5799CACE}" srcOrd="1" destOrd="0" parTransId="{6A6BD81A-CC63-448C-8BC2-CCEFE725F199}" sibTransId="{DC38A592-F7BF-4D89-A303-C5AE9DC5E90D}"/>
    <dgm:cxn modelId="{CDB3F6C7-8447-4D41-9A40-ACA158BA14C1}" type="presOf" srcId="{90223A24-441A-442C-BD01-EBF3B4C3989A}" destId="{B614E4D8-289A-4931-B3CA-48AFF78A4FB7}" srcOrd="0" destOrd="2" presId="urn:microsoft.com/office/officeart/2005/8/layout/vList2"/>
    <dgm:cxn modelId="{F75A970D-A690-438A-A6BC-F417552E2C45}" srcId="{EFA77AD0-DC0D-4576-95F2-F92661B430CB}" destId="{90223A24-441A-442C-BD01-EBF3B4C3989A}" srcOrd="2" destOrd="0" parTransId="{2F745F76-10E2-4FE0-A4B1-1C61476171B6}" sibTransId="{64B9F24A-F540-456B-80A8-79825AF330F7}"/>
    <dgm:cxn modelId="{7160A849-223C-4598-8E69-D706027E2E0F}" srcId="{C762507D-7496-4640-9F3B-729C8469EB4A}" destId="{5E5F6A86-3D41-4F76-BC6E-C2765C1D8EA8}" srcOrd="0" destOrd="0" parTransId="{52AF6760-3318-4B6C-9B1D-74DE9464A9AC}" sibTransId="{4A2F7492-88E4-463C-AB17-8517F28124EB}"/>
    <dgm:cxn modelId="{0E6E990C-FBBC-45B5-AAE5-FCC59390E9A1}" srcId="{EFA77AD0-DC0D-4576-95F2-F92661B430CB}" destId="{001072C2-CCD1-42D1-9AB4-B736C998FA43}" srcOrd="0" destOrd="0" parTransId="{63639E76-56CD-4278-9BEB-C89D421D8584}" sibTransId="{8EE622F1-AB1B-427B-AAE4-09D7DEDE7F7D}"/>
    <dgm:cxn modelId="{244B7C8E-BA99-4AFB-A7A5-708DB6DEB9DE}" type="presOf" srcId="{3FC67E28-8A4D-4CC6-A856-79DF3FE8CCC7}" destId="{D0437997-A59A-4510-B278-382AB9E1B8B1}" srcOrd="0" destOrd="0" presId="urn:microsoft.com/office/officeart/2005/8/layout/vList2"/>
    <dgm:cxn modelId="{15A5B92A-F8F6-4085-83AD-286E848A549C}" type="presOf" srcId="{001072C2-CCD1-42D1-9AB4-B736C998FA43}" destId="{B614E4D8-289A-4931-B3CA-48AFF78A4FB7}" srcOrd="0" destOrd="0" presId="urn:microsoft.com/office/officeart/2005/8/layout/vList2"/>
    <dgm:cxn modelId="{3D5D2969-A9FA-4A42-BE7F-29C6889654AC}" type="presOf" srcId="{E66FEC62-BC23-4F05-9224-3D54702D89AE}" destId="{A50ED824-914A-4416-9475-C9EC636C88D8}" srcOrd="0" destOrd="0" presId="urn:microsoft.com/office/officeart/2005/8/layout/vList2"/>
    <dgm:cxn modelId="{2CCF862E-6F47-42DF-B7CF-A5B7DD74C1B1}" type="presOf" srcId="{9C1D583F-00E4-4E74-95F3-B11A5799CACE}" destId="{B614E4D8-289A-4931-B3CA-48AFF78A4FB7}" srcOrd="0" destOrd="1" presId="urn:microsoft.com/office/officeart/2005/8/layout/vList2"/>
    <dgm:cxn modelId="{1E3098A6-003F-4471-8A13-72E781681A8D}" type="presParOf" srcId="{A50ED824-914A-4416-9475-C9EC636C88D8}" destId="{D0437997-A59A-4510-B278-382AB9E1B8B1}" srcOrd="0" destOrd="0" presId="urn:microsoft.com/office/officeart/2005/8/layout/vList2"/>
    <dgm:cxn modelId="{8F3F6595-F7D8-4F1F-871C-CB1AAB103322}" type="presParOf" srcId="{A50ED824-914A-4416-9475-C9EC636C88D8}" destId="{DBFE80F8-897F-4B21-9FEB-10406BDCA06F}" srcOrd="1" destOrd="0" presId="urn:microsoft.com/office/officeart/2005/8/layout/vList2"/>
    <dgm:cxn modelId="{0A276B49-A59E-4588-AB56-02467D9B691A}" type="presParOf" srcId="{A50ED824-914A-4416-9475-C9EC636C88D8}" destId="{DFA9FA20-8484-4B5F-9B5F-96D8C9EA3091}" srcOrd="2" destOrd="0" presId="urn:microsoft.com/office/officeart/2005/8/layout/vList2"/>
    <dgm:cxn modelId="{6F9AA4A5-4B88-4821-A537-812C3416E4BF}" type="presParOf" srcId="{A50ED824-914A-4416-9475-C9EC636C88D8}" destId="{B614E4D8-289A-4931-B3CA-48AFF78A4FB7}" srcOrd="3" destOrd="0" presId="urn:microsoft.com/office/officeart/2005/8/layout/vList2"/>
    <dgm:cxn modelId="{5071B583-2452-4E7F-A8F0-C8390545983B}" type="presParOf" srcId="{A50ED824-914A-4416-9475-C9EC636C88D8}" destId="{EA9858BB-93D8-4370-A02A-BDF8B9654BB6}" srcOrd="4" destOrd="0" presId="urn:microsoft.com/office/officeart/2005/8/layout/vList2"/>
    <dgm:cxn modelId="{234947ED-E637-4CCC-87C1-3E62DC78B674}" type="presParOf" srcId="{A50ED824-914A-4416-9475-C9EC636C88D8}" destId="{2175BF41-7C10-40D6-8A27-51186BE9F81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9B1C4E4-DDAC-4A88-A8A0-7F2E33BFF3FC}" type="doc">
      <dgm:prSet loTypeId="urn:microsoft.com/office/officeart/2008/layout/TitledPictureBlocks" loCatId="picture" qsTypeId="urn:microsoft.com/office/officeart/2005/8/quickstyle/3d4" qsCatId="3D" csTypeId="urn:microsoft.com/office/officeart/2005/8/colors/accent0_3" csCatId="mainScheme" phldr="1"/>
      <dgm:spPr/>
      <dgm:t>
        <a:bodyPr/>
        <a:lstStyle/>
        <a:p>
          <a:endParaRPr lang="en-US"/>
        </a:p>
      </dgm:t>
    </dgm:pt>
    <dgm:pt modelId="{277D51F7-8428-4C73-8EE1-5C30EA7F3312}">
      <dgm:prSet phldrT="[Text]" custT="1"/>
      <dgm:spPr/>
      <dgm:t>
        <a:bodyPr/>
        <a:lstStyle/>
        <a:p>
          <a:r>
            <a:rPr lang="en-US" sz="1800" dirty="0"/>
            <a:t>Seeds, Irrigation, Fertilizer, Pesticides</a:t>
          </a:r>
        </a:p>
      </dgm:t>
    </dgm:pt>
    <dgm:pt modelId="{21A40FF8-881B-4B19-8D8C-A043A2CE3FFB}" type="parTrans" cxnId="{E2665C40-E406-44E5-877E-D5AFEA3F1369}">
      <dgm:prSet/>
      <dgm:spPr/>
      <dgm:t>
        <a:bodyPr/>
        <a:lstStyle/>
        <a:p>
          <a:endParaRPr lang="en-US"/>
        </a:p>
      </dgm:t>
    </dgm:pt>
    <dgm:pt modelId="{FBC72D80-E154-4E5A-90EA-32B4D75C21F6}" type="sibTrans" cxnId="{E2665C40-E406-44E5-877E-D5AFEA3F1369}">
      <dgm:prSet/>
      <dgm:spPr/>
      <dgm:t>
        <a:bodyPr/>
        <a:lstStyle/>
        <a:p>
          <a:endParaRPr lang="en-US"/>
        </a:p>
      </dgm:t>
    </dgm:pt>
    <dgm:pt modelId="{0CC4F6A6-81ED-4E5F-8160-04A32C321B8F}">
      <dgm:prSet custT="1"/>
      <dgm:spPr/>
      <dgm:t>
        <a:bodyPr/>
        <a:lstStyle/>
        <a:p>
          <a:r>
            <a:rPr lang="en-US" sz="1800" dirty="0"/>
            <a:t>Diversify</a:t>
          </a:r>
        </a:p>
      </dgm:t>
    </dgm:pt>
    <dgm:pt modelId="{30ED76B0-EE41-40D1-BED9-E8E1D979375D}" type="parTrans" cxnId="{047124AE-F8DB-4379-8579-9ED6D5008096}">
      <dgm:prSet/>
      <dgm:spPr/>
      <dgm:t>
        <a:bodyPr/>
        <a:lstStyle/>
        <a:p>
          <a:endParaRPr lang="en-US"/>
        </a:p>
      </dgm:t>
    </dgm:pt>
    <dgm:pt modelId="{AFDD8152-DD9F-4011-8C73-23BD54A2EE04}" type="sibTrans" cxnId="{047124AE-F8DB-4379-8579-9ED6D5008096}">
      <dgm:prSet/>
      <dgm:spPr/>
      <dgm:t>
        <a:bodyPr/>
        <a:lstStyle/>
        <a:p>
          <a:endParaRPr lang="en-US"/>
        </a:p>
      </dgm:t>
    </dgm:pt>
    <dgm:pt modelId="{B429F457-B4DC-4007-83C9-AF40CD4B836F}">
      <dgm:prSet custT="1"/>
      <dgm:spPr/>
      <dgm:t>
        <a:bodyPr/>
        <a:lstStyle/>
        <a:p>
          <a:r>
            <a:rPr lang="en-US" sz="1800" dirty="0"/>
            <a:t>Credit, Insurance, Marketing</a:t>
          </a:r>
        </a:p>
      </dgm:t>
    </dgm:pt>
    <dgm:pt modelId="{94096495-6535-45C5-9794-93060B2B490C}" type="parTrans" cxnId="{ACD5146A-99F3-48EA-9EF1-CB39AE1121D9}">
      <dgm:prSet/>
      <dgm:spPr/>
      <dgm:t>
        <a:bodyPr/>
        <a:lstStyle/>
        <a:p>
          <a:endParaRPr lang="en-US"/>
        </a:p>
      </dgm:t>
    </dgm:pt>
    <dgm:pt modelId="{F2856B9B-C28B-4168-B49E-4D34D279DE37}" type="sibTrans" cxnId="{ACD5146A-99F3-48EA-9EF1-CB39AE1121D9}">
      <dgm:prSet/>
      <dgm:spPr/>
      <dgm:t>
        <a:bodyPr/>
        <a:lstStyle/>
        <a:p>
          <a:endParaRPr lang="en-US"/>
        </a:p>
      </dgm:t>
    </dgm:pt>
    <dgm:pt modelId="{D3A3D51B-9563-48B0-948B-4BFB17834397}">
      <dgm:prSet custT="1"/>
      <dgm:spPr/>
      <dgm:t>
        <a:bodyPr/>
        <a:lstStyle/>
        <a:p>
          <a:r>
            <a:rPr lang="en-US" sz="1800" dirty="0"/>
            <a:t>Husbandry</a:t>
          </a:r>
        </a:p>
      </dgm:t>
    </dgm:pt>
    <dgm:pt modelId="{44C1C1F3-C030-423B-B280-22D560BA965B}" type="parTrans" cxnId="{960BAE97-CD67-4C5B-948C-1743812AD07D}">
      <dgm:prSet/>
      <dgm:spPr/>
      <dgm:t>
        <a:bodyPr/>
        <a:lstStyle/>
        <a:p>
          <a:endParaRPr lang="en-US"/>
        </a:p>
      </dgm:t>
    </dgm:pt>
    <dgm:pt modelId="{A7C0C9D2-21C0-4525-A602-0001DF3444E5}" type="sibTrans" cxnId="{960BAE97-CD67-4C5B-948C-1743812AD07D}">
      <dgm:prSet/>
      <dgm:spPr/>
      <dgm:t>
        <a:bodyPr/>
        <a:lstStyle/>
        <a:p>
          <a:endParaRPr lang="en-US"/>
        </a:p>
      </dgm:t>
    </dgm:pt>
    <dgm:pt modelId="{35BCE40F-818F-48BE-81FE-F2A19AD68431}">
      <dgm:prSet phldrT="[Text]" custT="1"/>
      <dgm:spPr/>
      <dgm:t>
        <a:bodyPr/>
        <a:lstStyle/>
        <a:p>
          <a:r>
            <a:rPr lang="en-US" sz="1800" dirty="0"/>
            <a:t>More from Less</a:t>
          </a:r>
        </a:p>
      </dgm:t>
    </dgm:pt>
    <dgm:pt modelId="{9EB93C19-AB92-425B-8E37-6C2E89574E85}" type="parTrans" cxnId="{280AA9C4-3781-4DEE-BFDD-868AF97FC65B}">
      <dgm:prSet/>
      <dgm:spPr/>
      <dgm:t>
        <a:bodyPr/>
        <a:lstStyle/>
        <a:p>
          <a:endParaRPr lang="en-US"/>
        </a:p>
      </dgm:t>
    </dgm:pt>
    <dgm:pt modelId="{A622C359-5348-49FC-8C00-D1F82871DCD0}" type="sibTrans" cxnId="{280AA9C4-3781-4DEE-BFDD-868AF97FC65B}">
      <dgm:prSet/>
      <dgm:spPr/>
      <dgm:t>
        <a:bodyPr/>
        <a:lstStyle/>
        <a:p>
          <a:endParaRPr lang="en-US"/>
        </a:p>
      </dgm:t>
    </dgm:pt>
    <dgm:pt modelId="{6032B728-3430-4159-A09E-900C498C1D49}">
      <dgm:prSet custT="1"/>
      <dgm:spPr/>
      <dgm:t>
        <a:bodyPr/>
        <a:lstStyle/>
        <a:p>
          <a:r>
            <a:rPr lang="en-US" sz="1800" dirty="0"/>
            <a:t>$$</a:t>
          </a:r>
        </a:p>
      </dgm:t>
    </dgm:pt>
    <dgm:pt modelId="{73D367BD-EFF8-44E7-B525-D53CB1261D3E}" type="parTrans" cxnId="{6F84A129-D883-4728-A7C4-FFF38A2A4CF3}">
      <dgm:prSet/>
      <dgm:spPr/>
      <dgm:t>
        <a:bodyPr/>
        <a:lstStyle/>
        <a:p>
          <a:endParaRPr lang="en-US"/>
        </a:p>
      </dgm:t>
    </dgm:pt>
    <dgm:pt modelId="{80A96C24-404B-4986-A6D6-935051D3D4F4}" type="sibTrans" cxnId="{6F84A129-D883-4728-A7C4-FFF38A2A4CF3}">
      <dgm:prSet/>
      <dgm:spPr/>
      <dgm:t>
        <a:bodyPr/>
        <a:lstStyle/>
        <a:p>
          <a:endParaRPr lang="en-US"/>
        </a:p>
      </dgm:t>
    </dgm:pt>
    <dgm:pt modelId="{461E4D0F-2EB5-427F-A1BA-8C6E082FB1DD}">
      <dgm:prSet custT="1"/>
      <dgm:spPr/>
      <dgm:t>
        <a:bodyPr/>
        <a:lstStyle/>
        <a:p>
          <a:r>
            <a:rPr lang="en-US" sz="1800" dirty="0">
              <a:solidFill>
                <a:srgbClr val="C00000"/>
              </a:solidFill>
            </a:rPr>
            <a:t>organic</a:t>
          </a:r>
          <a:r>
            <a:rPr lang="en-US" sz="1800" dirty="0"/>
            <a:t>, pulses</a:t>
          </a:r>
        </a:p>
      </dgm:t>
    </dgm:pt>
    <dgm:pt modelId="{35768B46-C639-4F7F-A03D-E64653BDBA88}" type="parTrans" cxnId="{381E8A4B-36E1-4369-8061-9244FF484DA3}">
      <dgm:prSet/>
      <dgm:spPr/>
      <dgm:t>
        <a:bodyPr/>
        <a:lstStyle/>
        <a:p>
          <a:endParaRPr lang="en-US"/>
        </a:p>
      </dgm:t>
    </dgm:pt>
    <dgm:pt modelId="{007A3255-9041-455A-B33F-40E09C366B17}" type="sibTrans" cxnId="{381E8A4B-36E1-4369-8061-9244FF484DA3}">
      <dgm:prSet/>
      <dgm:spPr/>
      <dgm:t>
        <a:bodyPr/>
        <a:lstStyle/>
        <a:p>
          <a:endParaRPr lang="en-US"/>
        </a:p>
      </dgm:t>
    </dgm:pt>
    <dgm:pt modelId="{41C3C27E-DFE6-4005-ADAC-AA5F565D0BF1}" type="pres">
      <dgm:prSet presAssocID="{E9B1C4E4-DDAC-4A88-A8A0-7F2E33BFF3FC}" presName="rootNode" presStyleCnt="0">
        <dgm:presLayoutVars>
          <dgm:chMax/>
          <dgm:chPref/>
          <dgm:dir/>
          <dgm:animLvl val="lvl"/>
        </dgm:presLayoutVars>
      </dgm:prSet>
      <dgm:spPr/>
    </dgm:pt>
    <dgm:pt modelId="{00D4D79E-E38A-45E6-870A-EE7EDCB496D7}" type="pres">
      <dgm:prSet presAssocID="{35BCE40F-818F-48BE-81FE-F2A19AD68431}" presName="composite" presStyleCnt="0"/>
      <dgm:spPr/>
    </dgm:pt>
    <dgm:pt modelId="{6188839D-910C-4096-9DAA-A482C504ACD7}" type="pres">
      <dgm:prSet presAssocID="{35BCE40F-818F-48BE-81FE-F2A19AD68431}" presName="ParentText" presStyleLbl="node1" presStyleIdx="0" presStyleCnt="4">
        <dgm:presLayoutVars>
          <dgm:chMax val="1"/>
          <dgm:chPref val="1"/>
          <dgm:bulletEnabled val="1"/>
        </dgm:presLayoutVars>
      </dgm:prSet>
      <dgm:spPr/>
    </dgm:pt>
    <dgm:pt modelId="{41A6854B-1FA6-4EE1-B136-0CA960011996}" type="pres">
      <dgm:prSet presAssocID="{35BCE40F-818F-48BE-81FE-F2A19AD68431}" presName="Image" presStyleLbl="bgImgPlace1" presStyleIdx="0" presStyleCnt="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0F9E410E-4687-44BF-9D7A-FC1A8A681135}" type="pres">
      <dgm:prSet presAssocID="{35BCE40F-818F-48BE-81FE-F2A19AD68431}" presName="ChildText" presStyleLbl="fgAcc1" presStyleIdx="0" presStyleCnt="3">
        <dgm:presLayoutVars>
          <dgm:chMax val="0"/>
          <dgm:chPref val="0"/>
          <dgm:bulletEnabled val="1"/>
        </dgm:presLayoutVars>
      </dgm:prSet>
      <dgm:spPr/>
    </dgm:pt>
    <dgm:pt modelId="{003D507E-6F46-4DAA-9F79-83F1F3E9A509}" type="pres">
      <dgm:prSet presAssocID="{A622C359-5348-49FC-8C00-D1F82871DCD0}" presName="sibTrans" presStyleCnt="0"/>
      <dgm:spPr/>
    </dgm:pt>
    <dgm:pt modelId="{959191E2-1B91-4BA7-879E-9FBC02E8F7E5}" type="pres">
      <dgm:prSet presAssocID="{0CC4F6A6-81ED-4E5F-8160-04A32C321B8F}" presName="composite" presStyleCnt="0"/>
      <dgm:spPr/>
    </dgm:pt>
    <dgm:pt modelId="{B3EFEF73-72A8-4C02-A127-0F537D6C5C73}" type="pres">
      <dgm:prSet presAssocID="{0CC4F6A6-81ED-4E5F-8160-04A32C321B8F}" presName="ParentText" presStyleLbl="node1" presStyleIdx="1" presStyleCnt="4">
        <dgm:presLayoutVars>
          <dgm:chMax val="1"/>
          <dgm:chPref val="1"/>
          <dgm:bulletEnabled val="1"/>
        </dgm:presLayoutVars>
      </dgm:prSet>
      <dgm:spPr/>
    </dgm:pt>
    <dgm:pt modelId="{638672E0-55F8-4124-BFCE-C2AF0340070F}" type="pres">
      <dgm:prSet presAssocID="{0CC4F6A6-81ED-4E5F-8160-04A32C321B8F}" presName="Image" presStyleLbl="bgImgPlace1" presStyleIdx="1" presStyleCnt="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40AEE0C5-7744-4AA8-AAA5-D2D72C97A199}" type="pres">
      <dgm:prSet presAssocID="{0CC4F6A6-81ED-4E5F-8160-04A32C321B8F}" presName="ChildText" presStyleLbl="fgAcc1" presStyleIdx="1" presStyleCnt="3">
        <dgm:presLayoutVars>
          <dgm:chMax val="0"/>
          <dgm:chPref val="0"/>
          <dgm:bulletEnabled val="1"/>
        </dgm:presLayoutVars>
      </dgm:prSet>
      <dgm:spPr/>
    </dgm:pt>
    <dgm:pt modelId="{B3456185-56D5-4B22-BA05-E9E7AE01C384}" type="pres">
      <dgm:prSet presAssocID="{AFDD8152-DD9F-4011-8C73-23BD54A2EE04}" presName="sibTrans" presStyleCnt="0"/>
      <dgm:spPr/>
    </dgm:pt>
    <dgm:pt modelId="{5216F249-7F14-4CD9-AEA5-F6587A2BA82D}" type="pres">
      <dgm:prSet presAssocID="{6032B728-3430-4159-A09E-900C498C1D49}" presName="composite" presStyleCnt="0"/>
      <dgm:spPr/>
    </dgm:pt>
    <dgm:pt modelId="{735126AD-B6D4-430B-9EE0-3AC18D0E7B08}" type="pres">
      <dgm:prSet presAssocID="{6032B728-3430-4159-A09E-900C498C1D49}" presName="ParentText" presStyleLbl="node1" presStyleIdx="2" presStyleCnt="4">
        <dgm:presLayoutVars>
          <dgm:chMax val="1"/>
          <dgm:chPref val="1"/>
          <dgm:bulletEnabled val="1"/>
        </dgm:presLayoutVars>
      </dgm:prSet>
      <dgm:spPr/>
    </dgm:pt>
    <dgm:pt modelId="{785212DC-1354-4382-A04B-BF7E41EB42CF}" type="pres">
      <dgm:prSet presAssocID="{6032B728-3430-4159-A09E-900C498C1D49}" presName="Image" presStyleLbl="bgImgPlace1" presStyleIdx="2" presStyleCnt="4"/>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C34AE305-1BDC-454D-9528-0D7A16B297A8}" type="pres">
      <dgm:prSet presAssocID="{6032B728-3430-4159-A09E-900C498C1D49}" presName="ChildText" presStyleLbl="fgAcc1" presStyleIdx="2" presStyleCnt="3">
        <dgm:presLayoutVars>
          <dgm:chMax val="0"/>
          <dgm:chPref val="0"/>
          <dgm:bulletEnabled val="1"/>
        </dgm:presLayoutVars>
      </dgm:prSet>
      <dgm:spPr/>
    </dgm:pt>
    <dgm:pt modelId="{5BF5690F-D139-41B0-BCAB-F00380408782}" type="pres">
      <dgm:prSet presAssocID="{80A96C24-404B-4986-A6D6-935051D3D4F4}" presName="sibTrans" presStyleCnt="0"/>
      <dgm:spPr/>
    </dgm:pt>
    <dgm:pt modelId="{FF607D44-4588-4454-9361-DF81F7FD3558}" type="pres">
      <dgm:prSet presAssocID="{D3A3D51B-9563-48B0-948B-4BFB17834397}" presName="composite" presStyleCnt="0"/>
      <dgm:spPr/>
    </dgm:pt>
    <dgm:pt modelId="{2EEC02BF-181D-481A-89FC-656142A2B6AB}" type="pres">
      <dgm:prSet presAssocID="{D3A3D51B-9563-48B0-948B-4BFB17834397}" presName="ParentText" presStyleLbl="node1" presStyleIdx="3" presStyleCnt="4">
        <dgm:presLayoutVars>
          <dgm:chMax val="1"/>
          <dgm:chPref val="1"/>
          <dgm:bulletEnabled val="1"/>
        </dgm:presLayoutVars>
      </dgm:prSet>
      <dgm:spPr/>
    </dgm:pt>
    <dgm:pt modelId="{9123F196-765E-4E8F-B029-54F89765AAF4}" type="pres">
      <dgm:prSet presAssocID="{D3A3D51B-9563-48B0-948B-4BFB17834397}" presName="Image" presStyleLbl="bgImgPlace1" presStyleIdx="3" presStyleCnt="4"/>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19DBEFD6-F875-4C3E-8973-22D590076122}" type="pres">
      <dgm:prSet presAssocID="{D3A3D51B-9563-48B0-948B-4BFB17834397}" presName="ChildText" presStyleLbl="fgAcc1" presStyleIdx="2" presStyleCnt="3">
        <dgm:presLayoutVars>
          <dgm:chMax val="0"/>
          <dgm:chPref val="0"/>
          <dgm:bulletEnabled val="1"/>
        </dgm:presLayoutVars>
      </dgm:prSet>
      <dgm:spPr/>
    </dgm:pt>
  </dgm:ptLst>
  <dgm:cxnLst>
    <dgm:cxn modelId="{55250E2D-4570-43FC-9F4B-84B9514C1714}" type="presOf" srcId="{E9B1C4E4-DDAC-4A88-A8A0-7F2E33BFF3FC}" destId="{41C3C27E-DFE6-4005-ADAC-AA5F565D0BF1}" srcOrd="0" destOrd="0" presId="urn:microsoft.com/office/officeart/2008/layout/TitledPictureBlocks"/>
    <dgm:cxn modelId="{4AAE9A79-0C0D-43DD-9B12-3B96FA38C336}" type="presOf" srcId="{461E4D0F-2EB5-427F-A1BA-8C6E082FB1DD}" destId="{40AEE0C5-7744-4AA8-AAA5-D2D72C97A199}" srcOrd="0" destOrd="0" presId="urn:microsoft.com/office/officeart/2008/layout/TitledPictureBlocks"/>
    <dgm:cxn modelId="{6F84A129-D883-4728-A7C4-FFF38A2A4CF3}" srcId="{E9B1C4E4-DDAC-4A88-A8A0-7F2E33BFF3FC}" destId="{6032B728-3430-4159-A09E-900C498C1D49}" srcOrd="2" destOrd="0" parTransId="{73D367BD-EFF8-44E7-B525-D53CB1261D3E}" sibTransId="{80A96C24-404B-4986-A6D6-935051D3D4F4}"/>
    <dgm:cxn modelId="{047124AE-F8DB-4379-8579-9ED6D5008096}" srcId="{E9B1C4E4-DDAC-4A88-A8A0-7F2E33BFF3FC}" destId="{0CC4F6A6-81ED-4E5F-8160-04A32C321B8F}" srcOrd="1" destOrd="0" parTransId="{30ED76B0-EE41-40D1-BED9-E8E1D979375D}" sibTransId="{AFDD8152-DD9F-4011-8C73-23BD54A2EE04}"/>
    <dgm:cxn modelId="{FC14E8D6-A916-4467-89E9-51F2476D1B8F}" type="presOf" srcId="{6032B728-3430-4159-A09E-900C498C1D49}" destId="{735126AD-B6D4-430B-9EE0-3AC18D0E7B08}" srcOrd="0" destOrd="0" presId="urn:microsoft.com/office/officeart/2008/layout/TitledPictureBlocks"/>
    <dgm:cxn modelId="{280AA9C4-3781-4DEE-BFDD-868AF97FC65B}" srcId="{E9B1C4E4-DDAC-4A88-A8A0-7F2E33BFF3FC}" destId="{35BCE40F-818F-48BE-81FE-F2A19AD68431}" srcOrd="0" destOrd="0" parTransId="{9EB93C19-AB92-425B-8E37-6C2E89574E85}" sibTransId="{A622C359-5348-49FC-8C00-D1F82871DCD0}"/>
    <dgm:cxn modelId="{9A76FECD-1699-4A64-9B88-399AA51C09D6}" type="presOf" srcId="{277D51F7-8428-4C73-8EE1-5C30EA7F3312}" destId="{0F9E410E-4687-44BF-9D7A-FC1A8A681135}" srcOrd="0" destOrd="0" presId="urn:microsoft.com/office/officeart/2008/layout/TitledPictureBlocks"/>
    <dgm:cxn modelId="{ACD5146A-99F3-48EA-9EF1-CB39AE1121D9}" srcId="{6032B728-3430-4159-A09E-900C498C1D49}" destId="{B429F457-B4DC-4007-83C9-AF40CD4B836F}" srcOrd="0" destOrd="0" parTransId="{94096495-6535-45C5-9794-93060B2B490C}" sibTransId="{F2856B9B-C28B-4168-B49E-4D34D279DE37}"/>
    <dgm:cxn modelId="{960BAE97-CD67-4C5B-948C-1743812AD07D}" srcId="{E9B1C4E4-DDAC-4A88-A8A0-7F2E33BFF3FC}" destId="{D3A3D51B-9563-48B0-948B-4BFB17834397}" srcOrd="3" destOrd="0" parTransId="{44C1C1F3-C030-423B-B280-22D560BA965B}" sibTransId="{A7C0C9D2-21C0-4525-A602-0001DF3444E5}"/>
    <dgm:cxn modelId="{E2665C40-E406-44E5-877E-D5AFEA3F1369}" srcId="{35BCE40F-818F-48BE-81FE-F2A19AD68431}" destId="{277D51F7-8428-4C73-8EE1-5C30EA7F3312}" srcOrd="0" destOrd="0" parTransId="{21A40FF8-881B-4B19-8D8C-A043A2CE3FFB}" sibTransId="{FBC72D80-E154-4E5A-90EA-32B4D75C21F6}"/>
    <dgm:cxn modelId="{D852FFB0-FDE2-4853-B1CB-ADE967A05F83}" type="presOf" srcId="{B429F457-B4DC-4007-83C9-AF40CD4B836F}" destId="{C34AE305-1BDC-454D-9528-0D7A16B297A8}" srcOrd="0" destOrd="0" presId="urn:microsoft.com/office/officeart/2008/layout/TitledPictureBlocks"/>
    <dgm:cxn modelId="{381E8A4B-36E1-4369-8061-9244FF484DA3}" srcId="{0CC4F6A6-81ED-4E5F-8160-04A32C321B8F}" destId="{461E4D0F-2EB5-427F-A1BA-8C6E082FB1DD}" srcOrd="0" destOrd="0" parTransId="{35768B46-C639-4F7F-A03D-E64653BDBA88}" sibTransId="{007A3255-9041-455A-B33F-40E09C366B17}"/>
    <dgm:cxn modelId="{F9541283-F4D4-4A9F-A39D-1D449B4FEAA5}" type="presOf" srcId="{0CC4F6A6-81ED-4E5F-8160-04A32C321B8F}" destId="{B3EFEF73-72A8-4C02-A127-0F537D6C5C73}" srcOrd="0" destOrd="0" presId="urn:microsoft.com/office/officeart/2008/layout/TitledPictureBlocks"/>
    <dgm:cxn modelId="{2CDEDEF3-B325-4F0D-9C7B-9E1AFD659044}" type="presOf" srcId="{D3A3D51B-9563-48B0-948B-4BFB17834397}" destId="{2EEC02BF-181D-481A-89FC-656142A2B6AB}" srcOrd="0" destOrd="0" presId="urn:microsoft.com/office/officeart/2008/layout/TitledPictureBlocks"/>
    <dgm:cxn modelId="{CD807F02-F9AF-44A9-9043-C9841C35169A}" type="presOf" srcId="{35BCE40F-818F-48BE-81FE-F2A19AD68431}" destId="{6188839D-910C-4096-9DAA-A482C504ACD7}" srcOrd="0" destOrd="0" presId="urn:microsoft.com/office/officeart/2008/layout/TitledPictureBlocks"/>
    <dgm:cxn modelId="{23501A1A-6051-4AD3-942F-F61FA1D95B91}" type="presParOf" srcId="{41C3C27E-DFE6-4005-ADAC-AA5F565D0BF1}" destId="{00D4D79E-E38A-45E6-870A-EE7EDCB496D7}" srcOrd="0" destOrd="0" presId="urn:microsoft.com/office/officeart/2008/layout/TitledPictureBlocks"/>
    <dgm:cxn modelId="{DE71FEAD-DF98-4ED8-B09E-23B189C4759D}" type="presParOf" srcId="{00D4D79E-E38A-45E6-870A-EE7EDCB496D7}" destId="{6188839D-910C-4096-9DAA-A482C504ACD7}" srcOrd="0" destOrd="0" presId="urn:microsoft.com/office/officeart/2008/layout/TitledPictureBlocks"/>
    <dgm:cxn modelId="{53EF2C53-FD56-468D-81F6-5B39B71A5447}" type="presParOf" srcId="{00D4D79E-E38A-45E6-870A-EE7EDCB496D7}" destId="{41A6854B-1FA6-4EE1-B136-0CA960011996}" srcOrd="1" destOrd="0" presId="urn:microsoft.com/office/officeart/2008/layout/TitledPictureBlocks"/>
    <dgm:cxn modelId="{53A94B26-0918-4D4F-ABAB-DA1BC2D7E5A8}" type="presParOf" srcId="{00D4D79E-E38A-45E6-870A-EE7EDCB496D7}" destId="{0F9E410E-4687-44BF-9D7A-FC1A8A681135}" srcOrd="2" destOrd="0" presId="urn:microsoft.com/office/officeart/2008/layout/TitledPictureBlocks"/>
    <dgm:cxn modelId="{33C1A454-592A-4582-A647-88FC7C3FA5B1}" type="presParOf" srcId="{41C3C27E-DFE6-4005-ADAC-AA5F565D0BF1}" destId="{003D507E-6F46-4DAA-9F79-83F1F3E9A509}" srcOrd="1" destOrd="0" presId="urn:microsoft.com/office/officeart/2008/layout/TitledPictureBlocks"/>
    <dgm:cxn modelId="{BD2BD35F-7A9B-4B58-9C00-6AD24EB2095E}" type="presParOf" srcId="{41C3C27E-DFE6-4005-ADAC-AA5F565D0BF1}" destId="{959191E2-1B91-4BA7-879E-9FBC02E8F7E5}" srcOrd="2" destOrd="0" presId="urn:microsoft.com/office/officeart/2008/layout/TitledPictureBlocks"/>
    <dgm:cxn modelId="{D82C022E-851C-4E08-AFB9-F683C7E06A0F}" type="presParOf" srcId="{959191E2-1B91-4BA7-879E-9FBC02E8F7E5}" destId="{B3EFEF73-72A8-4C02-A127-0F537D6C5C73}" srcOrd="0" destOrd="0" presId="urn:microsoft.com/office/officeart/2008/layout/TitledPictureBlocks"/>
    <dgm:cxn modelId="{C5AF3DDB-E464-4709-BBD5-76D6358F7A72}" type="presParOf" srcId="{959191E2-1B91-4BA7-879E-9FBC02E8F7E5}" destId="{638672E0-55F8-4124-BFCE-C2AF0340070F}" srcOrd="1" destOrd="0" presId="urn:microsoft.com/office/officeart/2008/layout/TitledPictureBlocks"/>
    <dgm:cxn modelId="{2ECAA053-7D63-4BD6-860D-41B597335C17}" type="presParOf" srcId="{959191E2-1B91-4BA7-879E-9FBC02E8F7E5}" destId="{40AEE0C5-7744-4AA8-AAA5-D2D72C97A199}" srcOrd="2" destOrd="0" presId="urn:microsoft.com/office/officeart/2008/layout/TitledPictureBlocks"/>
    <dgm:cxn modelId="{EE65690D-6D5A-4E37-8B7D-80D8F132B0A2}" type="presParOf" srcId="{41C3C27E-DFE6-4005-ADAC-AA5F565D0BF1}" destId="{B3456185-56D5-4B22-BA05-E9E7AE01C384}" srcOrd="3" destOrd="0" presId="urn:microsoft.com/office/officeart/2008/layout/TitledPictureBlocks"/>
    <dgm:cxn modelId="{75904C03-6374-47C8-8586-7BCE0E53081C}" type="presParOf" srcId="{41C3C27E-DFE6-4005-ADAC-AA5F565D0BF1}" destId="{5216F249-7F14-4CD9-AEA5-F6587A2BA82D}" srcOrd="4" destOrd="0" presId="urn:microsoft.com/office/officeart/2008/layout/TitledPictureBlocks"/>
    <dgm:cxn modelId="{E1FB1867-865A-46F7-9C59-5567D399FC3D}" type="presParOf" srcId="{5216F249-7F14-4CD9-AEA5-F6587A2BA82D}" destId="{735126AD-B6D4-430B-9EE0-3AC18D0E7B08}" srcOrd="0" destOrd="0" presId="urn:microsoft.com/office/officeart/2008/layout/TitledPictureBlocks"/>
    <dgm:cxn modelId="{29D9C876-1B48-49EF-B381-6E373888A31F}" type="presParOf" srcId="{5216F249-7F14-4CD9-AEA5-F6587A2BA82D}" destId="{785212DC-1354-4382-A04B-BF7E41EB42CF}" srcOrd="1" destOrd="0" presId="urn:microsoft.com/office/officeart/2008/layout/TitledPictureBlocks"/>
    <dgm:cxn modelId="{10FFDDF0-DA76-416F-9E50-B1359E4281A2}" type="presParOf" srcId="{5216F249-7F14-4CD9-AEA5-F6587A2BA82D}" destId="{C34AE305-1BDC-454D-9528-0D7A16B297A8}" srcOrd="2" destOrd="0" presId="urn:microsoft.com/office/officeart/2008/layout/TitledPictureBlocks"/>
    <dgm:cxn modelId="{9BEA8E6A-6F32-4D2C-AB41-54C1B94C3A6D}" type="presParOf" srcId="{41C3C27E-DFE6-4005-ADAC-AA5F565D0BF1}" destId="{5BF5690F-D139-41B0-BCAB-F00380408782}" srcOrd="5" destOrd="0" presId="urn:microsoft.com/office/officeart/2008/layout/TitledPictureBlocks"/>
    <dgm:cxn modelId="{865D5177-B5CB-4C18-8CC4-E28E9B0F142D}" type="presParOf" srcId="{41C3C27E-DFE6-4005-ADAC-AA5F565D0BF1}" destId="{FF607D44-4588-4454-9361-DF81F7FD3558}" srcOrd="6" destOrd="0" presId="urn:microsoft.com/office/officeart/2008/layout/TitledPictureBlocks"/>
    <dgm:cxn modelId="{091F6890-F8B7-4F09-B3F2-EBB003B08DFC}" type="presParOf" srcId="{FF607D44-4588-4454-9361-DF81F7FD3558}" destId="{2EEC02BF-181D-481A-89FC-656142A2B6AB}" srcOrd="0" destOrd="0" presId="urn:microsoft.com/office/officeart/2008/layout/TitledPictureBlocks"/>
    <dgm:cxn modelId="{3333EA2F-5110-42AB-B255-225EEDE93FBF}" type="presParOf" srcId="{FF607D44-4588-4454-9361-DF81F7FD3558}" destId="{9123F196-765E-4E8F-B029-54F89765AAF4}" srcOrd="1" destOrd="0" presId="urn:microsoft.com/office/officeart/2008/layout/TitledPictureBlocks"/>
    <dgm:cxn modelId="{6C726912-03B4-40FF-9121-64992DA17836}" type="presParOf" srcId="{FF607D44-4588-4454-9361-DF81F7FD3558}" destId="{19DBEFD6-F875-4C3E-8973-22D590076122}" srcOrd="2" destOrd="0" presId="urn:microsoft.com/office/officeart/2008/layout/Titled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5DE8AAB-9538-44DC-A178-D133A622D17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361BE62-49BF-483F-A283-ECD58B894FBD}">
      <dgm:prSet phldrT="[Text]"/>
      <dgm:spPr/>
      <dgm:t>
        <a:bodyPr/>
        <a:lstStyle/>
        <a:p>
          <a:r>
            <a:rPr lang="en-US" dirty="0"/>
            <a:t>Sugarcane, rice, wheat: negative externality</a:t>
          </a:r>
        </a:p>
      </dgm:t>
    </dgm:pt>
    <dgm:pt modelId="{EA57A621-4E91-49CF-B766-AB2774D22026}" type="parTrans" cxnId="{9287D6A3-53DE-44BF-A74C-8EDFEBDBABE8}">
      <dgm:prSet/>
      <dgm:spPr/>
      <dgm:t>
        <a:bodyPr/>
        <a:lstStyle/>
        <a:p>
          <a:endParaRPr lang="en-US"/>
        </a:p>
      </dgm:t>
    </dgm:pt>
    <dgm:pt modelId="{9C7A404D-F463-40D2-BF8D-6E87943CA1E8}" type="sibTrans" cxnId="{9287D6A3-53DE-44BF-A74C-8EDFEBDBABE8}">
      <dgm:prSet/>
      <dgm:spPr/>
      <dgm:t>
        <a:bodyPr/>
        <a:lstStyle/>
        <a:p>
          <a:endParaRPr lang="en-US"/>
        </a:p>
      </dgm:t>
    </dgm:pt>
    <dgm:pt modelId="{BD0D7B6E-D740-4ECA-A638-9FEDAFE385EB}">
      <dgm:prSet phldrT="[Text]"/>
      <dgm:spPr/>
      <dgm:t>
        <a:bodyPr/>
        <a:lstStyle/>
        <a:p>
          <a:r>
            <a:rPr lang="en-US" dirty="0"/>
            <a:t>Pulses: positive externality</a:t>
          </a:r>
        </a:p>
      </dgm:t>
    </dgm:pt>
    <dgm:pt modelId="{4A21C86E-7CCE-4A72-8F7E-302F98C1A230}" type="parTrans" cxnId="{FEC81417-C418-43E1-9056-FB46C15B79C7}">
      <dgm:prSet/>
      <dgm:spPr/>
      <dgm:t>
        <a:bodyPr/>
        <a:lstStyle/>
        <a:p>
          <a:endParaRPr lang="en-US"/>
        </a:p>
      </dgm:t>
    </dgm:pt>
    <dgm:pt modelId="{A67FF75D-680A-4CBB-91A8-D6B4081646F9}" type="sibTrans" cxnId="{FEC81417-C418-43E1-9056-FB46C15B79C7}">
      <dgm:prSet/>
      <dgm:spPr/>
      <dgm:t>
        <a:bodyPr/>
        <a:lstStyle/>
        <a:p>
          <a:endParaRPr lang="en-US"/>
        </a:p>
      </dgm:t>
    </dgm:pt>
    <dgm:pt modelId="{FB59805B-18E8-4E24-AFA1-FE63BF9CC965}">
      <dgm:prSet phldrT="[Text]"/>
      <dgm:spPr/>
      <dgm:t>
        <a:bodyPr/>
        <a:lstStyle/>
        <a:p>
          <a:r>
            <a:rPr lang="en-US" dirty="0"/>
            <a:t>Need less Ferti.</a:t>
          </a:r>
        </a:p>
      </dgm:t>
    </dgm:pt>
    <dgm:pt modelId="{62732699-5D4C-4E63-8C5C-A3B3507F6A67}" type="parTrans" cxnId="{1D094FA7-7BE6-4AF8-A075-27604103030C}">
      <dgm:prSet/>
      <dgm:spPr/>
      <dgm:t>
        <a:bodyPr/>
        <a:lstStyle/>
        <a:p>
          <a:endParaRPr lang="en-US"/>
        </a:p>
      </dgm:t>
    </dgm:pt>
    <dgm:pt modelId="{267C546A-1F0B-4586-80C1-81C662862E82}" type="sibTrans" cxnId="{1D094FA7-7BE6-4AF8-A075-27604103030C}">
      <dgm:prSet/>
      <dgm:spPr/>
      <dgm:t>
        <a:bodyPr/>
        <a:lstStyle/>
        <a:p>
          <a:endParaRPr lang="en-US"/>
        </a:p>
      </dgm:t>
    </dgm:pt>
    <dgm:pt modelId="{D1C34CCF-F1A5-48B7-BCFA-F6D353E57803}">
      <dgm:prSet phldrT="[Text]"/>
      <dgm:spPr/>
      <dgm:t>
        <a:bodyPr/>
        <a:lstStyle/>
        <a:p>
          <a:endParaRPr lang="en-US" dirty="0"/>
        </a:p>
      </dgm:t>
    </dgm:pt>
    <dgm:pt modelId="{98695DDF-6E22-4B9A-88C9-8C6448235133}" type="parTrans" cxnId="{30DC32B4-C41F-4C09-9172-D124DAB957B3}">
      <dgm:prSet/>
      <dgm:spPr/>
      <dgm:t>
        <a:bodyPr/>
        <a:lstStyle/>
        <a:p>
          <a:endParaRPr lang="en-US"/>
        </a:p>
      </dgm:t>
    </dgm:pt>
    <dgm:pt modelId="{53FBFBB1-D1B9-4D0C-92B3-97CD7C8A1899}" type="sibTrans" cxnId="{30DC32B4-C41F-4C09-9172-D124DAB957B3}">
      <dgm:prSet/>
      <dgm:spPr/>
      <dgm:t>
        <a:bodyPr/>
        <a:lstStyle/>
        <a:p>
          <a:endParaRPr lang="en-US"/>
        </a:p>
      </dgm:t>
    </dgm:pt>
    <dgm:pt modelId="{03D2E4C3-C7CA-4F80-9C43-959017F8D1B6}">
      <dgm:prSet phldrT="[Text]"/>
      <dgm:spPr/>
      <dgm:t>
        <a:bodyPr/>
        <a:lstStyle/>
        <a:p>
          <a:r>
            <a:rPr lang="en-US" dirty="0"/>
            <a:t>chemical fertilizer (soil depletion and health)</a:t>
          </a:r>
        </a:p>
      </dgm:t>
    </dgm:pt>
    <dgm:pt modelId="{A57A79D9-3A03-444E-B8BF-72F0B4592501}" type="parTrans" cxnId="{950F3E91-7B83-4A44-847F-9603CE8CE16C}">
      <dgm:prSet/>
      <dgm:spPr/>
      <dgm:t>
        <a:bodyPr/>
        <a:lstStyle/>
        <a:p>
          <a:endParaRPr lang="en-US"/>
        </a:p>
      </dgm:t>
    </dgm:pt>
    <dgm:pt modelId="{883F96D8-4664-467B-A4D6-C3491D7825A9}" type="sibTrans" cxnId="{950F3E91-7B83-4A44-847F-9603CE8CE16C}">
      <dgm:prSet/>
      <dgm:spPr/>
      <dgm:t>
        <a:bodyPr/>
        <a:lstStyle/>
        <a:p>
          <a:endParaRPr lang="en-US"/>
        </a:p>
      </dgm:t>
    </dgm:pt>
    <dgm:pt modelId="{6773A1A2-18E0-463D-AFF3-32DF72700A47}">
      <dgm:prSet phldrT="[Text]"/>
      <dgm:spPr/>
      <dgm:t>
        <a:bodyPr/>
        <a:lstStyle/>
        <a:p>
          <a:r>
            <a:rPr lang="en-US" dirty="0"/>
            <a:t>water (falling water tables), </a:t>
          </a:r>
        </a:p>
      </dgm:t>
    </dgm:pt>
    <dgm:pt modelId="{6ABC85C3-6BC5-48D0-A077-FDE0202F7836}" type="parTrans" cxnId="{7D87FE25-09EF-4503-A17C-4883C2B60519}">
      <dgm:prSet/>
      <dgm:spPr/>
      <dgm:t>
        <a:bodyPr/>
        <a:lstStyle/>
        <a:p>
          <a:endParaRPr lang="en-US"/>
        </a:p>
      </dgm:t>
    </dgm:pt>
    <dgm:pt modelId="{5A0A55B1-A333-4FEA-8967-A453489D6480}" type="sibTrans" cxnId="{7D87FE25-09EF-4503-A17C-4883C2B60519}">
      <dgm:prSet/>
      <dgm:spPr/>
      <dgm:t>
        <a:bodyPr/>
        <a:lstStyle/>
        <a:p>
          <a:endParaRPr lang="en-US"/>
        </a:p>
      </dgm:t>
    </dgm:pt>
    <dgm:pt modelId="{04D94863-807B-4319-B6C5-48C732FE6E12}">
      <dgm:prSet phldrT="[Text]"/>
      <dgm:spPr/>
      <dgm:t>
        <a:bodyPr/>
        <a:lstStyle/>
        <a:p>
          <a:r>
            <a:rPr lang="en-US" dirty="0"/>
            <a:t>burning crops (adverse health consequences). </a:t>
          </a:r>
        </a:p>
      </dgm:t>
    </dgm:pt>
    <dgm:pt modelId="{211EBDD9-F6CA-4EC9-9B39-24196B8CB4D7}" type="parTrans" cxnId="{14E95AB4-1B9C-4E13-8E77-FF01567E5C28}">
      <dgm:prSet/>
      <dgm:spPr/>
      <dgm:t>
        <a:bodyPr/>
        <a:lstStyle/>
        <a:p>
          <a:endParaRPr lang="en-US"/>
        </a:p>
      </dgm:t>
    </dgm:pt>
    <dgm:pt modelId="{7CA56687-BF4B-41C9-8CDE-0B86551FDA8A}" type="sibTrans" cxnId="{14E95AB4-1B9C-4E13-8E77-FF01567E5C28}">
      <dgm:prSet/>
      <dgm:spPr/>
      <dgm:t>
        <a:bodyPr/>
        <a:lstStyle/>
        <a:p>
          <a:endParaRPr lang="en-US"/>
        </a:p>
      </dgm:t>
    </dgm:pt>
    <dgm:pt modelId="{FF75F2F4-E02E-46FF-95BB-AFFB1D8D88D4}">
      <dgm:prSet phldrT="[Text]"/>
      <dgm:spPr/>
      <dgm:t>
        <a:bodyPr/>
        <a:lstStyle/>
        <a:p>
          <a:r>
            <a:rPr lang="en-US" dirty="0"/>
            <a:t>Deep-extensive root system =Keeps soil porous, aerated</a:t>
          </a:r>
        </a:p>
      </dgm:t>
    </dgm:pt>
    <dgm:pt modelId="{56365554-47E9-4748-990A-211AE4BCE70E}" type="parTrans" cxnId="{5C0F94C1-33DA-4045-88F4-77785CDAFCBB}">
      <dgm:prSet/>
      <dgm:spPr/>
      <dgm:t>
        <a:bodyPr/>
        <a:lstStyle/>
        <a:p>
          <a:endParaRPr lang="en-US"/>
        </a:p>
      </dgm:t>
    </dgm:pt>
    <dgm:pt modelId="{BC988B7E-418E-498B-8500-A262B3A51041}" type="sibTrans" cxnId="{5C0F94C1-33DA-4045-88F4-77785CDAFCBB}">
      <dgm:prSet/>
      <dgm:spPr/>
      <dgm:t>
        <a:bodyPr/>
        <a:lstStyle/>
        <a:p>
          <a:endParaRPr lang="en-US"/>
        </a:p>
      </dgm:t>
    </dgm:pt>
    <dgm:pt modelId="{7C2EBEAD-4942-431A-AC0F-9DB82C7F7A49}">
      <dgm:prSet phldrT="[Text]"/>
      <dgm:spPr/>
      <dgm:t>
        <a:bodyPr/>
        <a:lstStyle/>
        <a:p>
          <a:r>
            <a:rPr lang="en-US" dirty="0"/>
            <a:t>Nitro fixing</a:t>
          </a:r>
        </a:p>
      </dgm:t>
    </dgm:pt>
    <dgm:pt modelId="{3684344F-4F8C-4DA1-AD60-E97411D65CFE}" type="parTrans" cxnId="{E6B2A2B9-4439-490B-8DCA-DD641F359A32}">
      <dgm:prSet/>
      <dgm:spPr/>
      <dgm:t>
        <a:bodyPr/>
        <a:lstStyle/>
        <a:p>
          <a:endParaRPr lang="en-US"/>
        </a:p>
      </dgm:t>
    </dgm:pt>
    <dgm:pt modelId="{EBFA248E-FCFA-4562-AE9B-C7BBD31AB4C5}" type="sibTrans" cxnId="{E6B2A2B9-4439-490B-8DCA-DD641F359A32}">
      <dgm:prSet/>
      <dgm:spPr/>
      <dgm:t>
        <a:bodyPr/>
        <a:lstStyle/>
        <a:p>
          <a:endParaRPr lang="en-US"/>
        </a:p>
      </dgm:t>
    </dgm:pt>
    <dgm:pt modelId="{C6F2D558-4B55-4BB5-86C7-36CAF92FD77D}">
      <dgm:prSet phldrT="[Text]"/>
      <dgm:spPr/>
      <dgm:t>
        <a:bodyPr/>
        <a:lstStyle/>
        <a:p>
          <a:r>
            <a:rPr lang="en-US" dirty="0"/>
            <a:t>Less water</a:t>
          </a:r>
        </a:p>
      </dgm:t>
    </dgm:pt>
    <dgm:pt modelId="{A1CB675D-8FEE-479A-B77F-A9D786A9FDED}" type="parTrans" cxnId="{8D25224D-204B-4B42-BA12-4759EB9CC204}">
      <dgm:prSet/>
      <dgm:spPr/>
      <dgm:t>
        <a:bodyPr/>
        <a:lstStyle/>
        <a:p>
          <a:endParaRPr lang="en-US"/>
        </a:p>
      </dgm:t>
    </dgm:pt>
    <dgm:pt modelId="{A4331D62-C731-453C-B79A-B9D8087F72ED}" type="sibTrans" cxnId="{8D25224D-204B-4B42-BA12-4759EB9CC204}">
      <dgm:prSet/>
      <dgm:spPr/>
      <dgm:t>
        <a:bodyPr/>
        <a:lstStyle/>
        <a:p>
          <a:endParaRPr lang="en-US"/>
        </a:p>
      </dgm:t>
    </dgm:pt>
    <dgm:pt modelId="{A5E3E09E-80A8-48C2-A004-E4CCD91FB3B6}" type="pres">
      <dgm:prSet presAssocID="{A5DE8AAB-9538-44DC-A178-D133A622D170}" presName="Name0" presStyleCnt="0">
        <dgm:presLayoutVars>
          <dgm:dir/>
          <dgm:animLvl val="lvl"/>
          <dgm:resizeHandles val="exact"/>
        </dgm:presLayoutVars>
      </dgm:prSet>
      <dgm:spPr/>
    </dgm:pt>
    <dgm:pt modelId="{5B146E07-FA0A-44A6-B077-423448E48562}" type="pres">
      <dgm:prSet presAssocID="{5361BE62-49BF-483F-A283-ECD58B894FBD}" presName="composite" presStyleCnt="0"/>
      <dgm:spPr/>
    </dgm:pt>
    <dgm:pt modelId="{3A62C073-4AF9-493F-B96B-5E929D31097A}" type="pres">
      <dgm:prSet presAssocID="{5361BE62-49BF-483F-A283-ECD58B894FBD}" presName="parTx" presStyleLbl="alignNode1" presStyleIdx="0" presStyleCnt="2">
        <dgm:presLayoutVars>
          <dgm:chMax val="0"/>
          <dgm:chPref val="0"/>
          <dgm:bulletEnabled val="1"/>
        </dgm:presLayoutVars>
      </dgm:prSet>
      <dgm:spPr/>
    </dgm:pt>
    <dgm:pt modelId="{1634658C-3D4A-4164-9808-83689D7FE1B5}" type="pres">
      <dgm:prSet presAssocID="{5361BE62-49BF-483F-A283-ECD58B894FBD}" presName="desTx" presStyleLbl="alignAccFollowNode1" presStyleIdx="0" presStyleCnt="2">
        <dgm:presLayoutVars>
          <dgm:bulletEnabled val="1"/>
        </dgm:presLayoutVars>
      </dgm:prSet>
      <dgm:spPr/>
    </dgm:pt>
    <dgm:pt modelId="{ED918626-707E-42AE-B157-DED807ADA8F0}" type="pres">
      <dgm:prSet presAssocID="{9C7A404D-F463-40D2-BF8D-6E87943CA1E8}" presName="space" presStyleCnt="0"/>
      <dgm:spPr/>
    </dgm:pt>
    <dgm:pt modelId="{40BFAF08-DD90-4ECF-9FB0-465A62C1AD7F}" type="pres">
      <dgm:prSet presAssocID="{BD0D7B6E-D740-4ECA-A638-9FEDAFE385EB}" presName="composite" presStyleCnt="0"/>
      <dgm:spPr/>
    </dgm:pt>
    <dgm:pt modelId="{BE4F9166-10C1-4E9A-AAD4-34A7FA9AE881}" type="pres">
      <dgm:prSet presAssocID="{BD0D7B6E-D740-4ECA-A638-9FEDAFE385EB}" presName="parTx" presStyleLbl="alignNode1" presStyleIdx="1" presStyleCnt="2">
        <dgm:presLayoutVars>
          <dgm:chMax val="0"/>
          <dgm:chPref val="0"/>
          <dgm:bulletEnabled val="1"/>
        </dgm:presLayoutVars>
      </dgm:prSet>
      <dgm:spPr/>
    </dgm:pt>
    <dgm:pt modelId="{FD6889E0-8029-48F1-AFB5-E37CF5711B3E}" type="pres">
      <dgm:prSet presAssocID="{BD0D7B6E-D740-4ECA-A638-9FEDAFE385EB}" presName="desTx" presStyleLbl="alignAccFollowNode1" presStyleIdx="1" presStyleCnt="2">
        <dgm:presLayoutVars>
          <dgm:bulletEnabled val="1"/>
        </dgm:presLayoutVars>
      </dgm:prSet>
      <dgm:spPr/>
    </dgm:pt>
  </dgm:ptLst>
  <dgm:cxnLst>
    <dgm:cxn modelId="{AD94B01B-43FD-4DB9-B8FE-7E30E62D9E35}" type="presOf" srcId="{5361BE62-49BF-483F-A283-ECD58B894FBD}" destId="{3A62C073-4AF9-493F-B96B-5E929D31097A}" srcOrd="0" destOrd="0" presId="urn:microsoft.com/office/officeart/2005/8/layout/hList1"/>
    <dgm:cxn modelId="{B56CB5DF-F3AE-4037-87A9-2F668295288E}" type="presOf" srcId="{D1C34CCF-F1A5-48B7-BCFA-F6D353E57803}" destId="{FD6889E0-8029-48F1-AFB5-E37CF5711B3E}" srcOrd="0" destOrd="4" presId="urn:microsoft.com/office/officeart/2005/8/layout/hList1"/>
    <dgm:cxn modelId="{950F3E91-7B83-4A44-847F-9603CE8CE16C}" srcId="{5361BE62-49BF-483F-A283-ECD58B894FBD}" destId="{03D2E4C3-C7CA-4F80-9C43-959017F8D1B6}" srcOrd="0" destOrd="0" parTransId="{A57A79D9-3A03-444E-B8BF-72F0B4592501}" sibTransId="{883F96D8-4664-467B-A4D6-C3491D7825A9}"/>
    <dgm:cxn modelId="{ECE82913-B008-4B42-BA1B-5E93E6F38C5E}" type="presOf" srcId="{FF75F2F4-E02E-46FF-95BB-AFFB1D8D88D4}" destId="{FD6889E0-8029-48F1-AFB5-E37CF5711B3E}" srcOrd="0" destOrd="3" presId="urn:microsoft.com/office/officeart/2005/8/layout/hList1"/>
    <dgm:cxn modelId="{9287D6A3-53DE-44BF-A74C-8EDFEBDBABE8}" srcId="{A5DE8AAB-9538-44DC-A178-D133A622D170}" destId="{5361BE62-49BF-483F-A283-ECD58B894FBD}" srcOrd="0" destOrd="0" parTransId="{EA57A621-4E91-49CF-B766-AB2774D22026}" sibTransId="{9C7A404D-F463-40D2-BF8D-6E87943CA1E8}"/>
    <dgm:cxn modelId="{84E5DE51-D1E6-4587-BD85-A1479703315F}" type="presOf" srcId="{7C2EBEAD-4942-431A-AC0F-9DB82C7F7A49}" destId="{FD6889E0-8029-48F1-AFB5-E37CF5711B3E}" srcOrd="0" destOrd="1" presId="urn:microsoft.com/office/officeart/2005/8/layout/hList1"/>
    <dgm:cxn modelId="{7D87FE25-09EF-4503-A17C-4883C2B60519}" srcId="{5361BE62-49BF-483F-A283-ECD58B894FBD}" destId="{6773A1A2-18E0-463D-AFF3-32DF72700A47}" srcOrd="1" destOrd="0" parTransId="{6ABC85C3-6BC5-48D0-A077-FDE0202F7836}" sibTransId="{5A0A55B1-A333-4FEA-8967-A453489D6480}"/>
    <dgm:cxn modelId="{903B1C55-8690-43FD-B35C-BCE1F8A531CF}" type="presOf" srcId="{FB59805B-18E8-4E24-AFA1-FE63BF9CC965}" destId="{FD6889E0-8029-48F1-AFB5-E37CF5711B3E}" srcOrd="0" destOrd="0" presId="urn:microsoft.com/office/officeart/2005/8/layout/hList1"/>
    <dgm:cxn modelId="{30DC32B4-C41F-4C09-9172-D124DAB957B3}" srcId="{BD0D7B6E-D740-4ECA-A638-9FEDAFE385EB}" destId="{D1C34CCF-F1A5-48B7-BCFA-F6D353E57803}" srcOrd="4" destOrd="0" parTransId="{98695DDF-6E22-4B9A-88C9-8C6448235133}" sibTransId="{53FBFBB1-D1B9-4D0C-92B3-97CD7C8A1899}"/>
    <dgm:cxn modelId="{8D25224D-204B-4B42-BA12-4759EB9CC204}" srcId="{BD0D7B6E-D740-4ECA-A638-9FEDAFE385EB}" destId="{C6F2D558-4B55-4BB5-86C7-36CAF92FD77D}" srcOrd="2" destOrd="0" parTransId="{A1CB675D-8FEE-479A-B77F-A9D786A9FDED}" sibTransId="{A4331D62-C731-453C-B79A-B9D8087F72ED}"/>
    <dgm:cxn modelId="{E6B2A2B9-4439-490B-8DCA-DD641F359A32}" srcId="{BD0D7B6E-D740-4ECA-A638-9FEDAFE385EB}" destId="{7C2EBEAD-4942-431A-AC0F-9DB82C7F7A49}" srcOrd="1" destOrd="0" parTransId="{3684344F-4F8C-4DA1-AD60-E97411D65CFE}" sibTransId="{EBFA248E-FCFA-4562-AE9B-C7BBD31AB4C5}"/>
    <dgm:cxn modelId="{E0FC83A6-020F-4416-BBC4-A4AAB6444A26}" type="presOf" srcId="{C6F2D558-4B55-4BB5-86C7-36CAF92FD77D}" destId="{FD6889E0-8029-48F1-AFB5-E37CF5711B3E}" srcOrd="0" destOrd="2" presId="urn:microsoft.com/office/officeart/2005/8/layout/hList1"/>
    <dgm:cxn modelId="{2488F90B-C6DB-4AED-BAE1-3EC7A3EAB4D5}" type="presOf" srcId="{04D94863-807B-4319-B6C5-48C732FE6E12}" destId="{1634658C-3D4A-4164-9808-83689D7FE1B5}" srcOrd="0" destOrd="2" presId="urn:microsoft.com/office/officeart/2005/8/layout/hList1"/>
    <dgm:cxn modelId="{1D094FA7-7BE6-4AF8-A075-27604103030C}" srcId="{BD0D7B6E-D740-4ECA-A638-9FEDAFE385EB}" destId="{FB59805B-18E8-4E24-AFA1-FE63BF9CC965}" srcOrd="0" destOrd="0" parTransId="{62732699-5D4C-4E63-8C5C-A3B3507F6A67}" sibTransId="{267C546A-1F0B-4586-80C1-81C662862E82}"/>
    <dgm:cxn modelId="{66152C78-10AB-4B36-BCDD-134BC3D97891}" type="presOf" srcId="{03D2E4C3-C7CA-4F80-9C43-959017F8D1B6}" destId="{1634658C-3D4A-4164-9808-83689D7FE1B5}" srcOrd="0" destOrd="0" presId="urn:microsoft.com/office/officeart/2005/8/layout/hList1"/>
    <dgm:cxn modelId="{9EE020A2-2F59-411B-BE30-88DD9596C37F}" type="presOf" srcId="{BD0D7B6E-D740-4ECA-A638-9FEDAFE385EB}" destId="{BE4F9166-10C1-4E9A-AAD4-34A7FA9AE881}" srcOrd="0" destOrd="0" presId="urn:microsoft.com/office/officeart/2005/8/layout/hList1"/>
    <dgm:cxn modelId="{52F21060-F3A8-4418-B815-21A2572A3224}" type="presOf" srcId="{6773A1A2-18E0-463D-AFF3-32DF72700A47}" destId="{1634658C-3D4A-4164-9808-83689D7FE1B5}" srcOrd="0" destOrd="1" presId="urn:microsoft.com/office/officeart/2005/8/layout/hList1"/>
    <dgm:cxn modelId="{5C0F94C1-33DA-4045-88F4-77785CDAFCBB}" srcId="{BD0D7B6E-D740-4ECA-A638-9FEDAFE385EB}" destId="{FF75F2F4-E02E-46FF-95BB-AFFB1D8D88D4}" srcOrd="3" destOrd="0" parTransId="{56365554-47E9-4748-990A-211AE4BCE70E}" sibTransId="{BC988B7E-418E-498B-8500-A262B3A51041}"/>
    <dgm:cxn modelId="{FEC81417-C418-43E1-9056-FB46C15B79C7}" srcId="{A5DE8AAB-9538-44DC-A178-D133A622D170}" destId="{BD0D7B6E-D740-4ECA-A638-9FEDAFE385EB}" srcOrd="1" destOrd="0" parTransId="{4A21C86E-7CCE-4A72-8F7E-302F98C1A230}" sibTransId="{A67FF75D-680A-4CBB-91A8-D6B4081646F9}"/>
    <dgm:cxn modelId="{14E95AB4-1B9C-4E13-8E77-FF01567E5C28}" srcId="{5361BE62-49BF-483F-A283-ECD58B894FBD}" destId="{04D94863-807B-4319-B6C5-48C732FE6E12}" srcOrd="2" destOrd="0" parTransId="{211EBDD9-F6CA-4EC9-9B39-24196B8CB4D7}" sibTransId="{7CA56687-BF4B-41C9-8CDE-0B86551FDA8A}"/>
    <dgm:cxn modelId="{94A7CA3A-9BCA-4430-91B2-43B7A73803A5}" type="presOf" srcId="{A5DE8AAB-9538-44DC-A178-D133A622D170}" destId="{A5E3E09E-80A8-48C2-A004-E4CCD91FB3B6}" srcOrd="0" destOrd="0" presId="urn:microsoft.com/office/officeart/2005/8/layout/hList1"/>
    <dgm:cxn modelId="{C665EC78-A725-473B-AE03-C60558654500}" type="presParOf" srcId="{A5E3E09E-80A8-48C2-A004-E4CCD91FB3B6}" destId="{5B146E07-FA0A-44A6-B077-423448E48562}" srcOrd="0" destOrd="0" presId="urn:microsoft.com/office/officeart/2005/8/layout/hList1"/>
    <dgm:cxn modelId="{C6C904DD-047C-48BB-9CE0-05B25F3CB292}" type="presParOf" srcId="{5B146E07-FA0A-44A6-B077-423448E48562}" destId="{3A62C073-4AF9-493F-B96B-5E929D31097A}" srcOrd="0" destOrd="0" presId="urn:microsoft.com/office/officeart/2005/8/layout/hList1"/>
    <dgm:cxn modelId="{08169860-1C7B-4AAC-B9DF-2B9A84A28278}" type="presParOf" srcId="{5B146E07-FA0A-44A6-B077-423448E48562}" destId="{1634658C-3D4A-4164-9808-83689D7FE1B5}" srcOrd="1" destOrd="0" presId="urn:microsoft.com/office/officeart/2005/8/layout/hList1"/>
    <dgm:cxn modelId="{313E357F-5158-42A9-A71E-855437DA4034}" type="presParOf" srcId="{A5E3E09E-80A8-48C2-A004-E4CCD91FB3B6}" destId="{ED918626-707E-42AE-B157-DED807ADA8F0}" srcOrd="1" destOrd="0" presId="urn:microsoft.com/office/officeart/2005/8/layout/hList1"/>
    <dgm:cxn modelId="{1D323A69-E42E-4A59-BEEE-31251543347D}" type="presParOf" srcId="{A5E3E09E-80A8-48C2-A004-E4CCD91FB3B6}" destId="{40BFAF08-DD90-4ECF-9FB0-465A62C1AD7F}" srcOrd="2" destOrd="0" presId="urn:microsoft.com/office/officeart/2005/8/layout/hList1"/>
    <dgm:cxn modelId="{53805126-83A9-473F-BB7F-87CD98C92F59}" type="presParOf" srcId="{40BFAF08-DD90-4ECF-9FB0-465A62C1AD7F}" destId="{BE4F9166-10C1-4E9A-AAD4-34A7FA9AE881}" srcOrd="0" destOrd="0" presId="urn:microsoft.com/office/officeart/2005/8/layout/hList1"/>
    <dgm:cxn modelId="{17600A97-9C92-4CCB-9531-06E30CA2163E}" type="presParOf" srcId="{40BFAF08-DD90-4ECF-9FB0-465A62C1AD7F}" destId="{FD6889E0-8029-48F1-AFB5-E37CF5711B3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9A46416-550A-4536-A916-9AEBD8A7C93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9EDCB6C-A081-40FF-8BCC-DD8D91CC516F}">
      <dgm:prSet/>
      <dgm:spPr/>
      <dgm:t>
        <a:bodyPr/>
        <a:lstStyle/>
        <a:p>
          <a:r>
            <a:rPr lang="en-US"/>
            <a:t>Kharif</a:t>
          </a:r>
        </a:p>
      </dgm:t>
    </dgm:pt>
    <dgm:pt modelId="{FD713F5F-0B80-4CF2-9594-BFA524C34BFD}" type="parTrans" cxnId="{E60A2875-28D7-4597-AC9D-47059C51952D}">
      <dgm:prSet/>
      <dgm:spPr/>
      <dgm:t>
        <a:bodyPr/>
        <a:lstStyle/>
        <a:p>
          <a:endParaRPr lang="en-US"/>
        </a:p>
      </dgm:t>
    </dgm:pt>
    <dgm:pt modelId="{51BDB351-1A88-4D53-98EF-1ACA674EA2A9}" type="sibTrans" cxnId="{E60A2875-28D7-4597-AC9D-47059C51952D}">
      <dgm:prSet/>
      <dgm:spPr/>
      <dgm:t>
        <a:bodyPr/>
        <a:lstStyle/>
        <a:p>
          <a:endParaRPr lang="en-US"/>
        </a:p>
      </dgm:t>
    </dgm:pt>
    <dgm:pt modelId="{F4E395A2-837F-47CE-B7D6-AC60DFC1D987}">
      <dgm:prSet/>
      <dgm:spPr/>
      <dgm:t>
        <a:bodyPr/>
        <a:lstStyle/>
        <a:p>
          <a:r>
            <a:rPr lang="en-US"/>
            <a:t>Paddy</a:t>
          </a:r>
        </a:p>
      </dgm:t>
    </dgm:pt>
    <dgm:pt modelId="{3BE7748B-836C-45E3-AC81-221C76822A7E}" type="parTrans" cxnId="{2E584074-CE2B-4101-BF56-9C3895B2F561}">
      <dgm:prSet/>
      <dgm:spPr/>
      <dgm:t>
        <a:bodyPr/>
        <a:lstStyle/>
        <a:p>
          <a:endParaRPr lang="en-US"/>
        </a:p>
      </dgm:t>
    </dgm:pt>
    <dgm:pt modelId="{54D34954-DDCC-448C-8756-6A7A6C354A25}" type="sibTrans" cxnId="{2E584074-CE2B-4101-BF56-9C3895B2F561}">
      <dgm:prSet/>
      <dgm:spPr/>
      <dgm:t>
        <a:bodyPr/>
        <a:lstStyle/>
        <a:p>
          <a:endParaRPr lang="en-US"/>
        </a:p>
      </dgm:t>
    </dgm:pt>
    <dgm:pt modelId="{32DAF7C3-4A99-4C48-B883-0C108B194CEB}">
      <dgm:prSet/>
      <dgm:spPr/>
      <dgm:t>
        <a:bodyPr/>
        <a:lstStyle/>
        <a:p>
          <a:r>
            <a:rPr lang="en-US" dirty="0" err="1"/>
            <a:t>Jowar</a:t>
          </a:r>
          <a:endParaRPr lang="en-US" dirty="0"/>
        </a:p>
      </dgm:t>
    </dgm:pt>
    <dgm:pt modelId="{ECE5650F-3814-43D6-99FE-CEA7BAE01A1E}" type="parTrans" cxnId="{0E11BC91-E46E-4C06-A930-178125461FA6}">
      <dgm:prSet/>
      <dgm:spPr/>
      <dgm:t>
        <a:bodyPr/>
        <a:lstStyle/>
        <a:p>
          <a:endParaRPr lang="en-US"/>
        </a:p>
      </dgm:t>
    </dgm:pt>
    <dgm:pt modelId="{ADECE6AC-4863-49E8-B60E-B5B98A0C27AA}" type="sibTrans" cxnId="{0E11BC91-E46E-4C06-A930-178125461FA6}">
      <dgm:prSet/>
      <dgm:spPr/>
      <dgm:t>
        <a:bodyPr/>
        <a:lstStyle/>
        <a:p>
          <a:endParaRPr lang="en-US"/>
        </a:p>
      </dgm:t>
    </dgm:pt>
    <dgm:pt modelId="{68AEE542-98F6-414E-AAF3-653792D6AE36}">
      <dgm:prSet/>
      <dgm:spPr/>
      <dgm:t>
        <a:bodyPr/>
        <a:lstStyle/>
        <a:p>
          <a:r>
            <a:rPr lang="en-US"/>
            <a:t>Bajra</a:t>
          </a:r>
        </a:p>
      </dgm:t>
    </dgm:pt>
    <dgm:pt modelId="{1FAF537F-03CC-446F-8F86-08AD42E558AF}" type="parTrans" cxnId="{92053563-AC62-45CE-8DE6-B73BAB652D90}">
      <dgm:prSet/>
      <dgm:spPr/>
      <dgm:t>
        <a:bodyPr/>
        <a:lstStyle/>
        <a:p>
          <a:endParaRPr lang="en-US"/>
        </a:p>
      </dgm:t>
    </dgm:pt>
    <dgm:pt modelId="{C60FCD17-99B8-4CCB-9B18-B6560DA53529}" type="sibTrans" cxnId="{92053563-AC62-45CE-8DE6-B73BAB652D90}">
      <dgm:prSet/>
      <dgm:spPr/>
      <dgm:t>
        <a:bodyPr/>
        <a:lstStyle/>
        <a:p>
          <a:endParaRPr lang="en-US"/>
        </a:p>
      </dgm:t>
    </dgm:pt>
    <dgm:pt modelId="{AE0E895A-E2AC-48EF-A242-53E44F4B4981}">
      <dgm:prSet/>
      <dgm:spPr/>
      <dgm:t>
        <a:bodyPr/>
        <a:lstStyle/>
        <a:p>
          <a:r>
            <a:rPr lang="en-US"/>
            <a:t>Maize</a:t>
          </a:r>
        </a:p>
      </dgm:t>
    </dgm:pt>
    <dgm:pt modelId="{E4BF24EF-10FF-4B88-B249-DA4D325D30D0}" type="parTrans" cxnId="{07615107-8F25-44FB-8274-2DE7795E7D9F}">
      <dgm:prSet/>
      <dgm:spPr/>
      <dgm:t>
        <a:bodyPr/>
        <a:lstStyle/>
        <a:p>
          <a:endParaRPr lang="en-US"/>
        </a:p>
      </dgm:t>
    </dgm:pt>
    <dgm:pt modelId="{9D21444C-5BE4-4B0D-AB17-B91DBD7C6C1A}" type="sibTrans" cxnId="{07615107-8F25-44FB-8274-2DE7795E7D9F}">
      <dgm:prSet/>
      <dgm:spPr/>
      <dgm:t>
        <a:bodyPr/>
        <a:lstStyle/>
        <a:p>
          <a:endParaRPr lang="en-US"/>
        </a:p>
      </dgm:t>
    </dgm:pt>
    <dgm:pt modelId="{038591BE-2A7B-4290-A213-78344CB05C39}">
      <dgm:prSet/>
      <dgm:spPr/>
      <dgm:t>
        <a:bodyPr/>
        <a:lstStyle/>
        <a:p>
          <a:r>
            <a:rPr lang="en-US"/>
            <a:t>Ragi</a:t>
          </a:r>
        </a:p>
      </dgm:t>
    </dgm:pt>
    <dgm:pt modelId="{275EE31B-2FF2-491D-8707-8DF53C25DE9E}" type="parTrans" cxnId="{18E03435-3A4A-452F-9F58-7DA1C8EA4CF3}">
      <dgm:prSet/>
      <dgm:spPr/>
      <dgm:t>
        <a:bodyPr/>
        <a:lstStyle/>
        <a:p>
          <a:endParaRPr lang="en-US"/>
        </a:p>
      </dgm:t>
    </dgm:pt>
    <dgm:pt modelId="{2347C0D3-427A-4DB5-896D-3D06B83CA61F}" type="sibTrans" cxnId="{18E03435-3A4A-452F-9F58-7DA1C8EA4CF3}">
      <dgm:prSet/>
      <dgm:spPr/>
      <dgm:t>
        <a:bodyPr/>
        <a:lstStyle/>
        <a:p>
          <a:endParaRPr lang="en-US"/>
        </a:p>
      </dgm:t>
    </dgm:pt>
    <dgm:pt modelId="{E3153511-E2B4-4B88-B07A-1DF38F98CE45}">
      <dgm:prSet/>
      <dgm:spPr/>
      <dgm:t>
        <a:bodyPr/>
        <a:lstStyle/>
        <a:p>
          <a:r>
            <a:rPr lang="en-US"/>
            <a:t>Tur (Arhar)</a:t>
          </a:r>
        </a:p>
      </dgm:t>
    </dgm:pt>
    <dgm:pt modelId="{4604033A-0793-41D7-80A2-36108D628560}" type="parTrans" cxnId="{2CC1562E-C597-45BC-B28A-59B3E32C5EAA}">
      <dgm:prSet/>
      <dgm:spPr/>
      <dgm:t>
        <a:bodyPr/>
        <a:lstStyle/>
        <a:p>
          <a:endParaRPr lang="en-US"/>
        </a:p>
      </dgm:t>
    </dgm:pt>
    <dgm:pt modelId="{C58D7C2C-741C-4C87-B83F-1442C5D6720C}" type="sibTrans" cxnId="{2CC1562E-C597-45BC-B28A-59B3E32C5EAA}">
      <dgm:prSet/>
      <dgm:spPr/>
      <dgm:t>
        <a:bodyPr/>
        <a:lstStyle/>
        <a:p>
          <a:endParaRPr lang="en-US"/>
        </a:p>
      </dgm:t>
    </dgm:pt>
    <dgm:pt modelId="{55D3637D-497B-43AE-9B20-8A1D70C26C25}">
      <dgm:prSet/>
      <dgm:spPr/>
      <dgm:t>
        <a:bodyPr/>
        <a:lstStyle/>
        <a:p>
          <a:r>
            <a:rPr lang="en-US"/>
            <a:t>Moong</a:t>
          </a:r>
        </a:p>
      </dgm:t>
    </dgm:pt>
    <dgm:pt modelId="{0E393383-6ED3-408B-84A2-FF90CCE178C0}" type="parTrans" cxnId="{781C904F-38D8-4016-A72A-A88D9CCDAA08}">
      <dgm:prSet/>
      <dgm:spPr/>
      <dgm:t>
        <a:bodyPr/>
        <a:lstStyle/>
        <a:p>
          <a:endParaRPr lang="en-US"/>
        </a:p>
      </dgm:t>
    </dgm:pt>
    <dgm:pt modelId="{F1F37A02-6EF0-4AC2-AADC-FDE3DF8A9498}" type="sibTrans" cxnId="{781C904F-38D8-4016-A72A-A88D9CCDAA08}">
      <dgm:prSet/>
      <dgm:spPr/>
      <dgm:t>
        <a:bodyPr/>
        <a:lstStyle/>
        <a:p>
          <a:endParaRPr lang="en-US"/>
        </a:p>
      </dgm:t>
    </dgm:pt>
    <dgm:pt modelId="{51391A0F-AF5F-49EA-8420-E6F56CD6610B}">
      <dgm:prSet/>
      <dgm:spPr/>
      <dgm:t>
        <a:bodyPr/>
        <a:lstStyle/>
        <a:p>
          <a:r>
            <a:rPr lang="en-US"/>
            <a:t>Urad</a:t>
          </a:r>
        </a:p>
      </dgm:t>
    </dgm:pt>
    <dgm:pt modelId="{117F0883-F3FA-4683-8D6C-2924D35B7335}" type="parTrans" cxnId="{7823D0D1-06E1-4C6E-B33F-7E5B598BF70A}">
      <dgm:prSet/>
      <dgm:spPr/>
      <dgm:t>
        <a:bodyPr/>
        <a:lstStyle/>
        <a:p>
          <a:endParaRPr lang="en-US"/>
        </a:p>
      </dgm:t>
    </dgm:pt>
    <dgm:pt modelId="{70B5A415-A246-4A17-8CB9-C25AA25FCEDF}" type="sibTrans" cxnId="{7823D0D1-06E1-4C6E-B33F-7E5B598BF70A}">
      <dgm:prSet/>
      <dgm:spPr/>
      <dgm:t>
        <a:bodyPr/>
        <a:lstStyle/>
        <a:p>
          <a:endParaRPr lang="en-US"/>
        </a:p>
      </dgm:t>
    </dgm:pt>
    <dgm:pt modelId="{B06AE8D3-FA1A-437D-964C-C61FDD66DD15}">
      <dgm:prSet/>
      <dgm:spPr/>
      <dgm:t>
        <a:bodyPr/>
        <a:lstStyle/>
        <a:p>
          <a:r>
            <a:rPr lang="en-US"/>
            <a:t>Groundnut-in-shell</a:t>
          </a:r>
        </a:p>
      </dgm:t>
    </dgm:pt>
    <dgm:pt modelId="{E03160A9-D287-41CE-8543-B2DA76162754}" type="parTrans" cxnId="{12CBC3C5-1B80-426B-90E9-F48DB5F942B6}">
      <dgm:prSet/>
      <dgm:spPr/>
      <dgm:t>
        <a:bodyPr/>
        <a:lstStyle/>
        <a:p>
          <a:endParaRPr lang="en-US"/>
        </a:p>
      </dgm:t>
    </dgm:pt>
    <dgm:pt modelId="{87A4F619-9CF1-489C-B3DE-CED4C1A7D8FA}" type="sibTrans" cxnId="{12CBC3C5-1B80-426B-90E9-F48DB5F942B6}">
      <dgm:prSet/>
      <dgm:spPr/>
      <dgm:t>
        <a:bodyPr/>
        <a:lstStyle/>
        <a:p>
          <a:endParaRPr lang="en-US"/>
        </a:p>
      </dgm:t>
    </dgm:pt>
    <dgm:pt modelId="{F811DCD9-CA1C-4213-B55B-80BC1352FAC3}">
      <dgm:prSet/>
      <dgm:spPr/>
      <dgm:t>
        <a:bodyPr/>
        <a:lstStyle/>
        <a:p>
          <a:r>
            <a:rPr lang="en-US"/>
            <a:t>Soyabean: Black/ Yellow</a:t>
          </a:r>
        </a:p>
      </dgm:t>
    </dgm:pt>
    <dgm:pt modelId="{B796BAEA-E5FF-445B-8EB1-2F759C1D995C}" type="parTrans" cxnId="{DFDB0F68-CD92-4196-92B0-F3A6AFD679B0}">
      <dgm:prSet/>
      <dgm:spPr/>
      <dgm:t>
        <a:bodyPr/>
        <a:lstStyle/>
        <a:p>
          <a:endParaRPr lang="en-US"/>
        </a:p>
      </dgm:t>
    </dgm:pt>
    <dgm:pt modelId="{F1D5289D-F778-49F7-B161-16967E132B9C}" type="sibTrans" cxnId="{DFDB0F68-CD92-4196-92B0-F3A6AFD679B0}">
      <dgm:prSet/>
      <dgm:spPr/>
      <dgm:t>
        <a:bodyPr/>
        <a:lstStyle/>
        <a:p>
          <a:endParaRPr lang="en-US"/>
        </a:p>
      </dgm:t>
    </dgm:pt>
    <dgm:pt modelId="{BD806DAA-8511-4182-A0A5-3BC0ECB48B6D}">
      <dgm:prSet/>
      <dgm:spPr/>
      <dgm:t>
        <a:bodyPr/>
        <a:lstStyle/>
        <a:p>
          <a:r>
            <a:rPr lang="en-US" dirty="0">
              <a:solidFill>
                <a:srgbClr val="C00000"/>
              </a:solidFill>
            </a:rPr>
            <a:t>Sunflower Seed</a:t>
          </a:r>
        </a:p>
      </dgm:t>
    </dgm:pt>
    <dgm:pt modelId="{853D7B2A-9C32-4635-A208-EDA3318D6A73}" type="parTrans" cxnId="{6819E63F-D010-4C20-B8E9-0C80F096C793}">
      <dgm:prSet/>
      <dgm:spPr/>
      <dgm:t>
        <a:bodyPr/>
        <a:lstStyle/>
        <a:p>
          <a:endParaRPr lang="en-US"/>
        </a:p>
      </dgm:t>
    </dgm:pt>
    <dgm:pt modelId="{7D50BD4C-9B8B-44EA-A31C-7638C9CB6E65}" type="sibTrans" cxnId="{6819E63F-D010-4C20-B8E9-0C80F096C793}">
      <dgm:prSet/>
      <dgm:spPr/>
      <dgm:t>
        <a:bodyPr/>
        <a:lstStyle/>
        <a:p>
          <a:endParaRPr lang="en-US"/>
        </a:p>
      </dgm:t>
    </dgm:pt>
    <dgm:pt modelId="{7CF168A8-A1F7-48D7-9935-4A2396CF4D0A}">
      <dgm:prSet/>
      <dgm:spPr/>
      <dgm:t>
        <a:bodyPr/>
        <a:lstStyle/>
        <a:p>
          <a:r>
            <a:rPr lang="en-US"/>
            <a:t>Sesamum</a:t>
          </a:r>
        </a:p>
      </dgm:t>
    </dgm:pt>
    <dgm:pt modelId="{FB239D97-FF19-49D7-AD76-7B03080E5A0A}" type="parTrans" cxnId="{3898E099-DA58-40E8-A3D5-AB8BBCDC4B42}">
      <dgm:prSet/>
      <dgm:spPr/>
      <dgm:t>
        <a:bodyPr/>
        <a:lstStyle/>
        <a:p>
          <a:endParaRPr lang="en-US"/>
        </a:p>
      </dgm:t>
    </dgm:pt>
    <dgm:pt modelId="{7642008F-FA1A-48E7-957A-A51A7D38F97C}" type="sibTrans" cxnId="{3898E099-DA58-40E8-A3D5-AB8BBCDC4B42}">
      <dgm:prSet/>
      <dgm:spPr/>
      <dgm:t>
        <a:bodyPr/>
        <a:lstStyle/>
        <a:p>
          <a:endParaRPr lang="en-US"/>
        </a:p>
      </dgm:t>
    </dgm:pt>
    <dgm:pt modelId="{424BE046-0047-4C08-AC8B-4FB44E5D4136}">
      <dgm:prSet/>
      <dgm:spPr/>
      <dgm:t>
        <a:bodyPr/>
        <a:lstStyle/>
        <a:p>
          <a:r>
            <a:rPr lang="en-US"/>
            <a:t>Nigerseed</a:t>
          </a:r>
        </a:p>
      </dgm:t>
    </dgm:pt>
    <dgm:pt modelId="{1BF900BE-3AB5-488E-9A1F-53F08F38875D}" type="parTrans" cxnId="{0E656FFC-200A-4DB8-8155-3256AC04F9AD}">
      <dgm:prSet/>
      <dgm:spPr/>
      <dgm:t>
        <a:bodyPr/>
        <a:lstStyle/>
        <a:p>
          <a:endParaRPr lang="en-US"/>
        </a:p>
      </dgm:t>
    </dgm:pt>
    <dgm:pt modelId="{19E66D0F-A631-4241-935B-6CB9C477E871}" type="sibTrans" cxnId="{0E656FFC-200A-4DB8-8155-3256AC04F9AD}">
      <dgm:prSet/>
      <dgm:spPr/>
      <dgm:t>
        <a:bodyPr/>
        <a:lstStyle/>
        <a:p>
          <a:endParaRPr lang="en-US"/>
        </a:p>
      </dgm:t>
    </dgm:pt>
    <dgm:pt modelId="{56A9DEC6-A551-483C-ACAB-6C8DB472DB37}">
      <dgm:prSet/>
      <dgm:spPr/>
      <dgm:t>
        <a:bodyPr/>
        <a:lstStyle/>
        <a:p>
          <a:r>
            <a:rPr lang="en-US"/>
            <a:t>Cotton- medium &amp; long staple</a:t>
          </a:r>
        </a:p>
      </dgm:t>
    </dgm:pt>
    <dgm:pt modelId="{FB84A02E-3B07-4814-8264-F0EF5E9DFF7E}" type="parTrans" cxnId="{B6828688-BC31-450E-8F76-20E1CFA6C34B}">
      <dgm:prSet/>
      <dgm:spPr/>
      <dgm:t>
        <a:bodyPr/>
        <a:lstStyle/>
        <a:p>
          <a:endParaRPr lang="en-US"/>
        </a:p>
      </dgm:t>
    </dgm:pt>
    <dgm:pt modelId="{D0D5F89F-86C1-4893-9AF0-472AF94700E3}" type="sibTrans" cxnId="{B6828688-BC31-450E-8F76-20E1CFA6C34B}">
      <dgm:prSet/>
      <dgm:spPr/>
      <dgm:t>
        <a:bodyPr/>
        <a:lstStyle/>
        <a:p>
          <a:endParaRPr lang="en-US"/>
        </a:p>
      </dgm:t>
    </dgm:pt>
    <dgm:pt modelId="{7B94FF59-490D-4D24-A867-D51759CF116A}">
      <dgm:prSet/>
      <dgm:spPr/>
      <dgm:t>
        <a:bodyPr/>
        <a:lstStyle/>
        <a:p>
          <a:r>
            <a:rPr lang="en-US"/>
            <a:t>Rabi</a:t>
          </a:r>
        </a:p>
      </dgm:t>
    </dgm:pt>
    <dgm:pt modelId="{5C8C9C66-0A97-4BC4-9B59-E21DD1434254}" type="parTrans" cxnId="{8FA05031-F9E9-4826-881B-E0D000662BC9}">
      <dgm:prSet/>
      <dgm:spPr/>
      <dgm:t>
        <a:bodyPr/>
        <a:lstStyle/>
        <a:p>
          <a:endParaRPr lang="en-US"/>
        </a:p>
      </dgm:t>
    </dgm:pt>
    <dgm:pt modelId="{46E77732-45D4-4156-937F-7D5CC59F9546}" type="sibTrans" cxnId="{8FA05031-F9E9-4826-881B-E0D000662BC9}">
      <dgm:prSet/>
      <dgm:spPr/>
      <dgm:t>
        <a:bodyPr/>
        <a:lstStyle/>
        <a:p>
          <a:endParaRPr lang="en-US"/>
        </a:p>
      </dgm:t>
    </dgm:pt>
    <dgm:pt modelId="{BF224B71-E17A-4322-A918-630E8739E93C}">
      <dgm:prSet/>
      <dgm:spPr/>
      <dgm:t>
        <a:bodyPr/>
        <a:lstStyle/>
        <a:p>
          <a:r>
            <a:rPr lang="en-US"/>
            <a:t>Wheat</a:t>
          </a:r>
        </a:p>
      </dgm:t>
    </dgm:pt>
    <dgm:pt modelId="{46535033-3E9E-4CC9-A7EF-C7E82A2391BD}" type="parTrans" cxnId="{39CD2DE5-3276-4784-BCCB-D5D9575EB864}">
      <dgm:prSet/>
      <dgm:spPr/>
      <dgm:t>
        <a:bodyPr/>
        <a:lstStyle/>
        <a:p>
          <a:endParaRPr lang="en-US"/>
        </a:p>
      </dgm:t>
    </dgm:pt>
    <dgm:pt modelId="{E21D4D7A-0763-4427-8928-8D0ECB5CF75A}" type="sibTrans" cxnId="{39CD2DE5-3276-4784-BCCB-D5D9575EB864}">
      <dgm:prSet/>
      <dgm:spPr/>
      <dgm:t>
        <a:bodyPr/>
        <a:lstStyle/>
        <a:p>
          <a:endParaRPr lang="en-US"/>
        </a:p>
      </dgm:t>
    </dgm:pt>
    <dgm:pt modelId="{A0C54343-66A3-4A58-9672-0D4888449E09}">
      <dgm:prSet/>
      <dgm:spPr/>
      <dgm:t>
        <a:bodyPr/>
        <a:lstStyle/>
        <a:p>
          <a:r>
            <a:rPr lang="en-US"/>
            <a:t>Barley</a:t>
          </a:r>
        </a:p>
      </dgm:t>
    </dgm:pt>
    <dgm:pt modelId="{221807CE-7646-4062-8A42-D5A66CC8A63C}" type="parTrans" cxnId="{08764C5F-883F-40DA-B9AF-03D048F77929}">
      <dgm:prSet/>
      <dgm:spPr/>
      <dgm:t>
        <a:bodyPr/>
        <a:lstStyle/>
        <a:p>
          <a:endParaRPr lang="en-US"/>
        </a:p>
      </dgm:t>
    </dgm:pt>
    <dgm:pt modelId="{C4A5DF9C-7175-4BA0-9F59-8E46B2819A10}" type="sibTrans" cxnId="{08764C5F-883F-40DA-B9AF-03D048F77929}">
      <dgm:prSet/>
      <dgm:spPr/>
      <dgm:t>
        <a:bodyPr/>
        <a:lstStyle/>
        <a:p>
          <a:endParaRPr lang="en-US"/>
        </a:p>
      </dgm:t>
    </dgm:pt>
    <dgm:pt modelId="{6713D2B7-B6FA-44ED-8F62-3A03819EC42D}">
      <dgm:prSet/>
      <dgm:spPr/>
      <dgm:t>
        <a:bodyPr/>
        <a:lstStyle/>
        <a:p>
          <a:r>
            <a:rPr lang="en-US"/>
            <a:t>Gram</a:t>
          </a:r>
        </a:p>
      </dgm:t>
    </dgm:pt>
    <dgm:pt modelId="{92D5F458-49BB-4A2B-BC80-1C5A2C0C2359}" type="parTrans" cxnId="{9C3D4753-21C8-4273-A8DD-049F5AD43ACB}">
      <dgm:prSet/>
      <dgm:spPr/>
      <dgm:t>
        <a:bodyPr/>
        <a:lstStyle/>
        <a:p>
          <a:endParaRPr lang="en-US"/>
        </a:p>
      </dgm:t>
    </dgm:pt>
    <dgm:pt modelId="{224D8E43-BA3A-41F0-BDFA-7F7939B31513}" type="sibTrans" cxnId="{9C3D4753-21C8-4273-A8DD-049F5AD43ACB}">
      <dgm:prSet/>
      <dgm:spPr/>
      <dgm:t>
        <a:bodyPr/>
        <a:lstStyle/>
        <a:p>
          <a:endParaRPr lang="en-US"/>
        </a:p>
      </dgm:t>
    </dgm:pt>
    <dgm:pt modelId="{E6A17DB6-7E4C-4DA8-BCB8-2EB5D21336AF}">
      <dgm:prSet/>
      <dgm:spPr/>
      <dgm:t>
        <a:bodyPr/>
        <a:lstStyle/>
        <a:p>
          <a:r>
            <a:rPr lang="en-US"/>
            <a:t>Masur (Lentil)</a:t>
          </a:r>
        </a:p>
      </dgm:t>
    </dgm:pt>
    <dgm:pt modelId="{D64FBDD4-7B6A-4BD9-9C73-56DD56C213F6}" type="parTrans" cxnId="{744E6021-0ECC-4600-B252-686E51996E6A}">
      <dgm:prSet/>
      <dgm:spPr/>
      <dgm:t>
        <a:bodyPr/>
        <a:lstStyle/>
        <a:p>
          <a:endParaRPr lang="en-US"/>
        </a:p>
      </dgm:t>
    </dgm:pt>
    <dgm:pt modelId="{632FF511-4421-41F3-973A-1CB6779B21D5}" type="sibTrans" cxnId="{744E6021-0ECC-4600-B252-686E51996E6A}">
      <dgm:prSet/>
      <dgm:spPr/>
      <dgm:t>
        <a:bodyPr/>
        <a:lstStyle/>
        <a:p>
          <a:endParaRPr lang="en-US"/>
        </a:p>
      </dgm:t>
    </dgm:pt>
    <dgm:pt modelId="{9949343D-9915-4F84-B162-43D80ADF3FAE}">
      <dgm:prSet/>
      <dgm:spPr/>
      <dgm:t>
        <a:bodyPr/>
        <a:lstStyle/>
        <a:p>
          <a:r>
            <a:rPr lang="en-US"/>
            <a:t>Rapeseed/ Mustard</a:t>
          </a:r>
        </a:p>
      </dgm:t>
    </dgm:pt>
    <dgm:pt modelId="{9D8826DD-0DC5-4C9E-8F90-5D12E33E5CF4}" type="parTrans" cxnId="{2660C895-E14D-49AE-8E14-F05CF0E1411A}">
      <dgm:prSet/>
      <dgm:spPr/>
      <dgm:t>
        <a:bodyPr/>
        <a:lstStyle/>
        <a:p>
          <a:endParaRPr lang="en-US"/>
        </a:p>
      </dgm:t>
    </dgm:pt>
    <dgm:pt modelId="{F7A317F5-DF65-4875-AF6B-EEEDDF11471E}" type="sibTrans" cxnId="{2660C895-E14D-49AE-8E14-F05CF0E1411A}">
      <dgm:prSet/>
      <dgm:spPr/>
      <dgm:t>
        <a:bodyPr/>
        <a:lstStyle/>
        <a:p>
          <a:endParaRPr lang="en-US"/>
        </a:p>
      </dgm:t>
    </dgm:pt>
    <dgm:pt modelId="{9BA98014-9240-4A0A-8222-70C1DAEF179A}">
      <dgm:prSet/>
      <dgm:spPr/>
      <dgm:t>
        <a:bodyPr/>
        <a:lstStyle/>
        <a:p>
          <a:r>
            <a:rPr lang="en-US" dirty="0">
              <a:solidFill>
                <a:srgbClr val="C00000"/>
              </a:solidFill>
            </a:rPr>
            <a:t>Safflower / </a:t>
          </a:r>
          <a:r>
            <a:rPr lang="en-US" dirty="0" err="1">
              <a:solidFill>
                <a:srgbClr val="C00000"/>
              </a:solidFill>
            </a:rPr>
            <a:t>Kusum</a:t>
          </a:r>
          <a:endParaRPr lang="en-US" dirty="0">
            <a:solidFill>
              <a:srgbClr val="C00000"/>
            </a:solidFill>
          </a:endParaRPr>
        </a:p>
      </dgm:t>
    </dgm:pt>
    <dgm:pt modelId="{22B2AAFB-977E-478F-BD4E-ACCC40650C94}" type="parTrans" cxnId="{F08D346B-9EA6-4454-98A5-0A83DE176EA9}">
      <dgm:prSet/>
      <dgm:spPr/>
      <dgm:t>
        <a:bodyPr/>
        <a:lstStyle/>
        <a:p>
          <a:endParaRPr lang="en-US"/>
        </a:p>
      </dgm:t>
    </dgm:pt>
    <dgm:pt modelId="{FED74A7B-C065-4697-830F-08B87966B06C}" type="sibTrans" cxnId="{F08D346B-9EA6-4454-98A5-0A83DE176EA9}">
      <dgm:prSet/>
      <dgm:spPr/>
      <dgm:t>
        <a:bodyPr/>
        <a:lstStyle/>
        <a:p>
          <a:endParaRPr lang="en-US"/>
        </a:p>
      </dgm:t>
    </dgm:pt>
    <dgm:pt modelId="{28E41AF2-A185-4AEE-976F-2F62192E0CA5}">
      <dgm:prSet/>
      <dgm:spPr/>
      <dgm:t>
        <a:bodyPr/>
        <a:lstStyle/>
        <a:p>
          <a:r>
            <a:rPr lang="en-US"/>
            <a:t>Other</a:t>
          </a:r>
        </a:p>
      </dgm:t>
    </dgm:pt>
    <dgm:pt modelId="{CC28BB6F-DAF7-4ECD-A1E5-4671B9ADED6A}" type="parTrans" cxnId="{C321BBEC-2843-4BC2-918D-29B6446EE628}">
      <dgm:prSet/>
      <dgm:spPr/>
      <dgm:t>
        <a:bodyPr/>
        <a:lstStyle/>
        <a:p>
          <a:endParaRPr lang="en-US"/>
        </a:p>
      </dgm:t>
    </dgm:pt>
    <dgm:pt modelId="{AF698248-DEDD-4716-9A30-4A17B1D9A63D}" type="sibTrans" cxnId="{C321BBEC-2843-4BC2-918D-29B6446EE628}">
      <dgm:prSet/>
      <dgm:spPr/>
      <dgm:t>
        <a:bodyPr/>
        <a:lstStyle/>
        <a:p>
          <a:endParaRPr lang="en-US"/>
        </a:p>
      </dgm:t>
    </dgm:pt>
    <dgm:pt modelId="{0F5925FE-6966-48A3-8A29-6091F86C44A5}">
      <dgm:prSet/>
      <dgm:spPr/>
      <dgm:t>
        <a:bodyPr/>
        <a:lstStyle/>
        <a:p>
          <a:r>
            <a:rPr lang="en-US" sz="1900"/>
            <a:t>Copra</a:t>
          </a:r>
        </a:p>
      </dgm:t>
    </dgm:pt>
    <dgm:pt modelId="{01DA50FB-6536-4070-865C-255DEB726844}" type="parTrans" cxnId="{9F2A49C1-AF71-4A5B-8A38-29CD3431A42C}">
      <dgm:prSet/>
      <dgm:spPr/>
      <dgm:t>
        <a:bodyPr/>
        <a:lstStyle/>
        <a:p>
          <a:endParaRPr lang="en-US"/>
        </a:p>
      </dgm:t>
    </dgm:pt>
    <dgm:pt modelId="{FAE79D85-C391-4EA3-AC89-BD2CB7978817}" type="sibTrans" cxnId="{9F2A49C1-AF71-4A5B-8A38-29CD3431A42C}">
      <dgm:prSet/>
      <dgm:spPr/>
      <dgm:t>
        <a:bodyPr/>
        <a:lstStyle/>
        <a:p>
          <a:endParaRPr lang="en-US"/>
        </a:p>
      </dgm:t>
    </dgm:pt>
    <dgm:pt modelId="{E236CB88-1A78-4FA2-9FB1-67EDD0F0ACF4}">
      <dgm:prSet/>
      <dgm:spPr/>
      <dgm:t>
        <a:bodyPr/>
        <a:lstStyle/>
        <a:p>
          <a:r>
            <a:rPr lang="en-US" sz="1900"/>
            <a:t>Coconut-dehusked</a:t>
          </a:r>
        </a:p>
      </dgm:t>
    </dgm:pt>
    <dgm:pt modelId="{5E3C0DD3-490F-4834-9C73-BD87EE75BB5D}" type="parTrans" cxnId="{95D7DC00-6485-4E0D-89EB-438847DDBB05}">
      <dgm:prSet/>
      <dgm:spPr/>
      <dgm:t>
        <a:bodyPr/>
        <a:lstStyle/>
        <a:p>
          <a:endParaRPr lang="en-US"/>
        </a:p>
      </dgm:t>
    </dgm:pt>
    <dgm:pt modelId="{390DF89E-5CD0-49C5-9DE9-77A457D73D85}" type="sibTrans" cxnId="{95D7DC00-6485-4E0D-89EB-438847DDBB05}">
      <dgm:prSet/>
      <dgm:spPr/>
      <dgm:t>
        <a:bodyPr/>
        <a:lstStyle/>
        <a:p>
          <a:endParaRPr lang="en-US"/>
        </a:p>
      </dgm:t>
    </dgm:pt>
    <dgm:pt modelId="{D6D60B4B-48B8-474C-8B82-1EF49792CFDD}">
      <dgm:prSet/>
      <dgm:spPr/>
      <dgm:t>
        <a:bodyPr/>
        <a:lstStyle/>
        <a:p>
          <a:r>
            <a:rPr lang="en-US" sz="1900" dirty="0"/>
            <a:t>Jute</a:t>
          </a:r>
        </a:p>
      </dgm:t>
    </dgm:pt>
    <dgm:pt modelId="{13FE43F7-A530-4674-867C-B48513886D26}" type="parTrans" cxnId="{97F6ED08-6AD8-4AFA-A069-411A07F4B48E}">
      <dgm:prSet/>
      <dgm:spPr/>
      <dgm:t>
        <a:bodyPr/>
        <a:lstStyle/>
        <a:p>
          <a:endParaRPr lang="en-US"/>
        </a:p>
      </dgm:t>
    </dgm:pt>
    <dgm:pt modelId="{C4B1C0F8-BD05-416B-851A-DCFA29C26038}" type="sibTrans" cxnId="{97F6ED08-6AD8-4AFA-A069-411A07F4B48E}">
      <dgm:prSet/>
      <dgm:spPr/>
      <dgm:t>
        <a:bodyPr/>
        <a:lstStyle/>
        <a:p>
          <a:endParaRPr lang="en-US"/>
        </a:p>
      </dgm:t>
    </dgm:pt>
    <dgm:pt modelId="{E5A4DDD0-6F00-4935-9CED-DCD9F95C9E9C}">
      <dgm:prSet custT="1"/>
      <dgm:spPr/>
      <dgm:t>
        <a:bodyPr/>
        <a:lstStyle/>
        <a:p>
          <a:r>
            <a:rPr lang="en-US" sz="1900" dirty="0"/>
            <a:t>Sugarcane- </a:t>
          </a:r>
          <a:r>
            <a:rPr lang="en-US" sz="2800" dirty="0">
              <a:solidFill>
                <a:srgbClr val="C00000"/>
              </a:solidFill>
            </a:rPr>
            <a:t>FRP</a:t>
          </a:r>
          <a:endParaRPr lang="en-US" sz="1900" dirty="0">
            <a:solidFill>
              <a:srgbClr val="C00000"/>
            </a:solidFill>
          </a:endParaRPr>
        </a:p>
      </dgm:t>
    </dgm:pt>
    <dgm:pt modelId="{D05707FE-F7AD-4DE2-B4B8-B6AD17F30EBC}" type="parTrans" cxnId="{B1C51605-975F-48E3-B9AA-D648FF5DF2E9}">
      <dgm:prSet/>
      <dgm:spPr/>
      <dgm:t>
        <a:bodyPr/>
        <a:lstStyle/>
        <a:p>
          <a:endParaRPr lang="en-US"/>
        </a:p>
      </dgm:t>
    </dgm:pt>
    <dgm:pt modelId="{235818E9-C824-4518-9E88-C5FEF9C0A992}" type="sibTrans" cxnId="{B1C51605-975F-48E3-B9AA-D648FF5DF2E9}">
      <dgm:prSet/>
      <dgm:spPr/>
      <dgm:t>
        <a:bodyPr/>
        <a:lstStyle/>
        <a:p>
          <a:endParaRPr lang="en-US"/>
        </a:p>
      </dgm:t>
    </dgm:pt>
    <dgm:pt modelId="{72233917-890A-4C53-A2B5-FBC1FE4C1606}" type="pres">
      <dgm:prSet presAssocID="{49A46416-550A-4536-A916-9AEBD8A7C933}" presName="Name0" presStyleCnt="0">
        <dgm:presLayoutVars>
          <dgm:dir/>
          <dgm:animLvl val="lvl"/>
          <dgm:resizeHandles val="exact"/>
        </dgm:presLayoutVars>
      </dgm:prSet>
      <dgm:spPr/>
    </dgm:pt>
    <dgm:pt modelId="{D1034299-1874-4D8B-8FEC-290EE6DEA111}" type="pres">
      <dgm:prSet presAssocID="{D9EDCB6C-A081-40FF-8BCC-DD8D91CC516F}" presName="composite" presStyleCnt="0"/>
      <dgm:spPr/>
    </dgm:pt>
    <dgm:pt modelId="{F792055C-FF35-4441-A686-B9A9F50AF3BD}" type="pres">
      <dgm:prSet presAssocID="{D9EDCB6C-A081-40FF-8BCC-DD8D91CC516F}" presName="parTx" presStyleLbl="alignNode1" presStyleIdx="0" presStyleCnt="3">
        <dgm:presLayoutVars>
          <dgm:chMax val="0"/>
          <dgm:chPref val="0"/>
          <dgm:bulletEnabled val="1"/>
        </dgm:presLayoutVars>
      </dgm:prSet>
      <dgm:spPr/>
    </dgm:pt>
    <dgm:pt modelId="{0DFD0BCA-97EA-44B4-BAFE-9DF0CC3805C8}" type="pres">
      <dgm:prSet presAssocID="{D9EDCB6C-A081-40FF-8BCC-DD8D91CC516F}" presName="desTx" presStyleLbl="alignAccFollowNode1" presStyleIdx="0" presStyleCnt="3">
        <dgm:presLayoutVars>
          <dgm:bulletEnabled val="1"/>
        </dgm:presLayoutVars>
      </dgm:prSet>
      <dgm:spPr/>
    </dgm:pt>
    <dgm:pt modelId="{06C1E5BF-D6ED-4260-9BB6-B0C9981AAB9E}" type="pres">
      <dgm:prSet presAssocID="{51BDB351-1A88-4D53-98EF-1ACA674EA2A9}" presName="space" presStyleCnt="0"/>
      <dgm:spPr/>
    </dgm:pt>
    <dgm:pt modelId="{329381EA-122A-418A-9C37-BDD8550A1B8F}" type="pres">
      <dgm:prSet presAssocID="{7B94FF59-490D-4D24-A867-D51759CF116A}" presName="composite" presStyleCnt="0"/>
      <dgm:spPr/>
    </dgm:pt>
    <dgm:pt modelId="{13728C4B-F58F-46D9-A63A-FFDC4E8DAB4C}" type="pres">
      <dgm:prSet presAssocID="{7B94FF59-490D-4D24-A867-D51759CF116A}" presName="parTx" presStyleLbl="alignNode1" presStyleIdx="1" presStyleCnt="3">
        <dgm:presLayoutVars>
          <dgm:chMax val="0"/>
          <dgm:chPref val="0"/>
          <dgm:bulletEnabled val="1"/>
        </dgm:presLayoutVars>
      </dgm:prSet>
      <dgm:spPr/>
    </dgm:pt>
    <dgm:pt modelId="{5EBCCD35-26AD-497A-8DA4-BC83B0DCCFE9}" type="pres">
      <dgm:prSet presAssocID="{7B94FF59-490D-4D24-A867-D51759CF116A}" presName="desTx" presStyleLbl="alignAccFollowNode1" presStyleIdx="1" presStyleCnt="3">
        <dgm:presLayoutVars>
          <dgm:bulletEnabled val="1"/>
        </dgm:presLayoutVars>
      </dgm:prSet>
      <dgm:spPr/>
    </dgm:pt>
    <dgm:pt modelId="{28F7B41B-3E3D-40C0-9F53-256EA4BD3EDA}" type="pres">
      <dgm:prSet presAssocID="{46E77732-45D4-4156-937F-7D5CC59F9546}" presName="space" presStyleCnt="0"/>
      <dgm:spPr/>
    </dgm:pt>
    <dgm:pt modelId="{3BC9F10F-6172-4C3D-A846-AFA51BAF31B1}" type="pres">
      <dgm:prSet presAssocID="{28E41AF2-A185-4AEE-976F-2F62192E0CA5}" presName="composite" presStyleCnt="0"/>
      <dgm:spPr/>
    </dgm:pt>
    <dgm:pt modelId="{268ABAC7-F683-402C-B66D-EE10E45DC362}" type="pres">
      <dgm:prSet presAssocID="{28E41AF2-A185-4AEE-976F-2F62192E0CA5}" presName="parTx" presStyleLbl="alignNode1" presStyleIdx="2" presStyleCnt="3">
        <dgm:presLayoutVars>
          <dgm:chMax val="0"/>
          <dgm:chPref val="0"/>
          <dgm:bulletEnabled val="1"/>
        </dgm:presLayoutVars>
      </dgm:prSet>
      <dgm:spPr/>
    </dgm:pt>
    <dgm:pt modelId="{1E6292AA-8A1B-40B0-81FE-1BF177030F5B}" type="pres">
      <dgm:prSet presAssocID="{28E41AF2-A185-4AEE-976F-2F62192E0CA5}" presName="desTx" presStyleLbl="alignAccFollowNode1" presStyleIdx="2" presStyleCnt="3">
        <dgm:presLayoutVars>
          <dgm:bulletEnabled val="1"/>
        </dgm:presLayoutVars>
      </dgm:prSet>
      <dgm:spPr/>
    </dgm:pt>
  </dgm:ptLst>
  <dgm:cxnLst>
    <dgm:cxn modelId="{F08D346B-9EA6-4454-98A5-0A83DE176EA9}" srcId="{7B94FF59-490D-4D24-A867-D51759CF116A}" destId="{9BA98014-9240-4A0A-8222-70C1DAEF179A}" srcOrd="5" destOrd="0" parTransId="{22B2AAFB-977E-478F-BD4E-ACCC40650C94}" sibTransId="{FED74A7B-C065-4697-830F-08B87966B06C}"/>
    <dgm:cxn modelId="{1A87F9E9-B7D1-484E-A862-8AD9390AC89A}" type="presOf" srcId="{56A9DEC6-A551-483C-ACAB-6C8DB472DB37}" destId="{0DFD0BCA-97EA-44B4-BAFE-9DF0CC3805C8}" srcOrd="0" destOrd="13" presId="urn:microsoft.com/office/officeart/2005/8/layout/hList1"/>
    <dgm:cxn modelId="{95D7DC00-6485-4E0D-89EB-438847DDBB05}" srcId="{28E41AF2-A185-4AEE-976F-2F62192E0CA5}" destId="{E236CB88-1A78-4FA2-9FB1-67EDD0F0ACF4}" srcOrd="1" destOrd="0" parTransId="{5E3C0DD3-490F-4834-9C73-BD87EE75BB5D}" sibTransId="{390DF89E-5CD0-49C5-9DE9-77A457D73D85}"/>
    <dgm:cxn modelId="{0E11BC91-E46E-4C06-A930-178125461FA6}" srcId="{D9EDCB6C-A081-40FF-8BCC-DD8D91CC516F}" destId="{32DAF7C3-4A99-4C48-B883-0C108B194CEB}" srcOrd="1" destOrd="0" parTransId="{ECE5650F-3814-43D6-99FE-CEA7BAE01A1E}" sibTransId="{ADECE6AC-4863-49E8-B60E-B5B98A0C27AA}"/>
    <dgm:cxn modelId="{70C78AB8-CFED-4DB9-B0BB-9D57E3794471}" type="presOf" srcId="{D6D60B4B-48B8-474C-8B82-1EF49792CFDD}" destId="{1E6292AA-8A1B-40B0-81FE-1BF177030F5B}" srcOrd="0" destOrd="2" presId="urn:microsoft.com/office/officeart/2005/8/layout/hList1"/>
    <dgm:cxn modelId="{C4DC108D-4A18-4574-98A0-2B1B0CC9F297}" type="presOf" srcId="{A0C54343-66A3-4A58-9672-0D4888449E09}" destId="{5EBCCD35-26AD-497A-8DA4-BC83B0DCCFE9}" srcOrd="0" destOrd="1" presId="urn:microsoft.com/office/officeart/2005/8/layout/hList1"/>
    <dgm:cxn modelId="{A41CF68B-C284-4F9F-B921-B3F17813EDDF}" type="presOf" srcId="{E6A17DB6-7E4C-4DA8-BCB8-2EB5D21336AF}" destId="{5EBCCD35-26AD-497A-8DA4-BC83B0DCCFE9}" srcOrd="0" destOrd="3" presId="urn:microsoft.com/office/officeart/2005/8/layout/hList1"/>
    <dgm:cxn modelId="{74070A48-1860-4B4F-B842-3042E05738B3}" type="presOf" srcId="{B06AE8D3-FA1A-437D-964C-C61FDD66DD15}" destId="{0DFD0BCA-97EA-44B4-BAFE-9DF0CC3805C8}" srcOrd="0" destOrd="8" presId="urn:microsoft.com/office/officeart/2005/8/layout/hList1"/>
    <dgm:cxn modelId="{1AD95D64-8E2D-4287-865E-3B67F0BC0560}" type="presOf" srcId="{424BE046-0047-4C08-AC8B-4FB44E5D4136}" destId="{0DFD0BCA-97EA-44B4-BAFE-9DF0CC3805C8}" srcOrd="0" destOrd="12" presId="urn:microsoft.com/office/officeart/2005/8/layout/hList1"/>
    <dgm:cxn modelId="{12CBC3C5-1B80-426B-90E9-F48DB5F942B6}" srcId="{D9EDCB6C-A081-40FF-8BCC-DD8D91CC516F}" destId="{B06AE8D3-FA1A-437D-964C-C61FDD66DD15}" srcOrd="8" destOrd="0" parTransId="{E03160A9-D287-41CE-8543-B2DA76162754}" sibTransId="{87A4F619-9CF1-489C-B3DE-CED4C1A7D8FA}"/>
    <dgm:cxn modelId="{E60A2875-28D7-4597-AC9D-47059C51952D}" srcId="{49A46416-550A-4536-A916-9AEBD8A7C933}" destId="{D9EDCB6C-A081-40FF-8BCC-DD8D91CC516F}" srcOrd="0" destOrd="0" parTransId="{FD713F5F-0B80-4CF2-9594-BFA524C34BFD}" sibTransId="{51BDB351-1A88-4D53-98EF-1ACA674EA2A9}"/>
    <dgm:cxn modelId="{9C3D4753-21C8-4273-A8DD-049F5AD43ACB}" srcId="{7B94FF59-490D-4D24-A867-D51759CF116A}" destId="{6713D2B7-B6FA-44ED-8F62-3A03819EC42D}" srcOrd="2" destOrd="0" parTransId="{92D5F458-49BB-4A2B-BC80-1C5A2C0C2359}" sibTransId="{224D8E43-BA3A-41F0-BDFA-7F7939B31513}"/>
    <dgm:cxn modelId="{2CD52B56-AB4B-429C-B721-A919F53951EF}" type="presOf" srcId="{E3153511-E2B4-4B88-B07A-1DF38F98CE45}" destId="{0DFD0BCA-97EA-44B4-BAFE-9DF0CC3805C8}" srcOrd="0" destOrd="5" presId="urn:microsoft.com/office/officeart/2005/8/layout/hList1"/>
    <dgm:cxn modelId="{9CDCC66E-D6FF-4B3F-8F94-CE05022CE90B}" type="presOf" srcId="{28E41AF2-A185-4AEE-976F-2F62192E0CA5}" destId="{268ABAC7-F683-402C-B66D-EE10E45DC362}" srcOrd="0" destOrd="0" presId="urn:microsoft.com/office/officeart/2005/8/layout/hList1"/>
    <dgm:cxn modelId="{6819E63F-D010-4C20-B8E9-0C80F096C793}" srcId="{D9EDCB6C-A081-40FF-8BCC-DD8D91CC516F}" destId="{BD806DAA-8511-4182-A0A5-3BC0ECB48B6D}" srcOrd="10" destOrd="0" parTransId="{853D7B2A-9C32-4635-A208-EDA3318D6A73}" sibTransId="{7D50BD4C-9B8B-44EA-A31C-7638C9CB6E65}"/>
    <dgm:cxn modelId="{B6828688-BC31-450E-8F76-20E1CFA6C34B}" srcId="{D9EDCB6C-A081-40FF-8BCC-DD8D91CC516F}" destId="{56A9DEC6-A551-483C-ACAB-6C8DB472DB37}" srcOrd="13" destOrd="0" parTransId="{FB84A02E-3B07-4814-8264-F0EF5E9DFF7E}" sibTransId="{D0D5F89F-86C1-4893-9AF0-472AF94700E3}"/>
    <dgm:cxn modelId="{C321BBEC-2843-4BC2-918D-29B6446EE628}" srcId="{49A46416-550A-4536-A916-9AEBD8A7C933}" destId="{28E41AF2-A185-4AEE-976F-2F62192E0CA5}" srcOrd="2" destOrd="0" parTransId="{CC28BB6F-DAF7-4ECD-A1E5-4671B9ADED6A}" sibTransId="{AF698248-DEDD-4716-9A30-4A17B1D9A63D}"/>
    <dgm:cxn modelId="{18E03435-3A4A-452F-9F58-7DA1C8EA4CF3}" srcId="{D9EDCB6C-A081-40FF-8BCC-DD8D91CC516F}" destId="{038591BE-2A7B-4290-A213-78344CB05C39}" srcOrd="4" destOrd="0" parTransId="{275EE31B-2FF2-491D-8707-8DF53C25DE9E}" sibTransId="{2347C0D3-427A-4DB5-896D-3D06B83CA61F}"/>
    <dgm:cxn modelId="{5F9B2419-DFA6-490A-87D7-792618C1CAF3}" type="presOf" srcId="{55D3637D-497B-43AE-9B20-8A1D70C26C25}" destId="{0DFD0BCA-97EA-44B4-BAFE-9DF0CC3805C8}" srcOrd="0" destOrd="6" presId="urn:microsoft.com/office/officeart/2005/8/layout/hList1"/>
    <dgm:cxn modelId="{B1C51605-975F-48E3-B9AA-D648FF5DF2E9}" srcId="{28E41AF2-A185-4AEE-976F-2F62192E0CA5}" destId="{E5A4DDD0-6F00-4935-9CED-DCD9F95C9E9C}" srcOrd="3" destOrd="0" parTransId="{D05707FE-F7AD-4DE2-B4B8-B6AD17F30EBC}" sibTransId="{235818E9-C824-4518-9E88-C5FEF9C0A992}"/>
    <dgm:cxn modelId="{2660C895-E14D-49AE-8E14-F05CF0E1411A}" srcId="{7B94FF59-490D-4D24-A867-D51759CF116A}" destId="{9949343D-9915-4F84-B162-43D80ADF3FAE}" srcOrd="4" destOrd="0" parTransId="{9D8826DD-0DC5-4C9E-8F90-5D12E33E5CF4}" sibTransId="{F7A317F5-DF65-4875-AF6B-EEEDDF11471E}"/>
    <dgm:cxn modelId="{34877F10-7262-4E05-AA31-76723807C39D}" type="presOf" srcId="{038591BE-2A7B-4290-A213-78344CB05C39}" destId="{0DFD0BCA-97EA-44B4-BAFE-9DF0CC3805C8}" srcOrd="0" destOrd="4" presId="urn:microsoft.com/office/officeart/2005/8/layout/hList1"/>
    <dgm:cxn modelId="{747AEF77-1235-4AE8-A144-B49D9606C9FB}" type="presOf" srcId="{D9EDCB6C-A081-40FF-8BCC-DD8D91CC516F}" destId="{F792055C-FF35-4441-A686-B9A9F50AF3BD}" srcOrd="0" destOrd="0" presId="urn:microsoft.com/office/officeart/2005/8/layout/hList1"/>
    <dgm:cxn modelId="{838ABA85-40C9-417E-A1C1-B13D4C4A2671}" type="presOf" srcId="{F4E395A2-837F-47CE-B7D6-AC60DFC1D987}" destId="{0DFD0BCA-97EA-44B4-BAFE-9DF0CC3805C8}" srcOrd="0" destOrd="0" presId="urn:microsoft.com/office/officeart/2005/8/layout/hList1"/>
    <dgm:cxn modelId="{97F6ED08-6AD8-4AFA-A069-411A07F4B48E}" srcId="{28E41AF2-A185-4AEE-976F-2F62192E0CA5}" destId="{D6D60B4B-48B8-474C-8B82-1EF49792CFDD}" srcOrd="2" destOrd="0" parTransId="{13FE43F7-A530-4674-867C-B48513886D26}" sibTransId="{C4B1C0F8-BD05-416B-851A-DCFA29C26038}"/>
    <dgm:cxn modelId="{F97CCE00-8FD9-48EC-A1A0-301A6530595D}" type="presOf" srcId="{9949343D-9915-4F84-B162-43D80ADF3FAE}" destId="{5EBCCD35-26AD-497A-8DA4-BC83B0DCCFE9}" srcOrd="0" destOrd="4" presId="urn:microsoft.com/office/officeart/2005/8/layout/hList1"/>
    <dgm:cxn modelId="{7823D0D1-06E1-4C6E-B33F-7E5B598BF70A}" srcId="{D9EDCB6C-A081-40FF-8BCC-DD8D91CC516F}" destId="{51391A0F-AF5F-49EA-8420-E6F56CD6610B}" srcOrd="7" destOrd="0" parTransId="{117F0883-F3FA-4683-8D6C-2924D35B7335}" sibTransId="{70B5A415-A246-4A17-8CB9-C25AA25FCEDF}"/>
    <dgm:cxn modelId="{D7BE9AFA-A871-4F7E-84ED-6DE0C413BCB2}" type="presOf" srcId="{51391A0F-AF5F-49EA-8420-E6F56CD6610B}" destId="{0DFD0BCA-97EA-44B4-BAFE-9DF0CC3805C8}" srcOrd="0" destOrd="7" presId="urn:microsoft.com/office/officeart/2005/8/layout/hList1"/>
    <dgm:cxn modelId="{0E656FFC-200A-4DB8-8155-3256AC04F9AD}" srcId="{D9EDCB6C-A081-40FF-8BCC-DD8D91CC516F}" destId="{424BE046-0047-4C08-AC8B-4FB44E5D4136}" srcOrd="12" destOrd="0" parTransId="{1BF900BE-3AB5-488E-9A1F-53F08F38875D}" sibTransId="{19E66D0F-A631-4241-935B-6CB9C477E871}"/>
    <dgm:cxn modelId="{D537C3DC-D317-47F4-BD50-C4D49AE0EAEB}" type="presOf" srcId="{68AEE542-98F6-414E-AAF3-653792D6AE36}" destId="{0DFD0BCA-97EA-44B4-BAFE-9DF0CC3805C8}" srcOrd="0" destOrd="2" presId="urn:microsoft.com/office/officeart/2005/8/layout/hList1"/>
    <dgm:cxn modelId="{781C904F-38D8-4016-A72A-A88D9CCDAA08}" srcId="{D9EDCB6C-A081-40FF-8BCC-DD8D91CC516F}" destId="{55D3637D-497B-43AE-9B20-8A1D70C26C25}" srcOrd="6" destOrd="0" parTransId="{0E393383-6ED3-408B-84A2-FF90CCE178C0}" sibTransId="{F1F37A02-6EF0-4AC2-AADC-FDE3DF8A9498}"/>
    <dgm:cxn modelId="{F7BF01DB-957A-4FF5-891E-27E3E9E7EC79}" type="presOf" srcId="{BD806DAA-8511-4182-A0A5-3BC0ECB48B6D}" destId="{0DFD0BCA-97EA-44B4-BAFE-9DF0CC3805C8}" srcOrd="0" destOrd="10" presId="urn:microsoft.com/office/officeart/2005/8/layout/hList1"/>
    <dgm:cxn modelId="{A1E65DD5-35A9-45CE-B1C0-278999935389}" type="presOf" srcId="{E5A4DDD0-6F00-4935-9CED-DCD9F95C9E9C}" destId="{1E6292AA-8A1B-40B0-81FE-1BF177030F5B}" srcOrd="0" destOrd="3" presId="urn:microsoft.com/office/officeart/2005/8/layout/hList1"/>
    <dgm:cxn modelId="{52EF329C-DEE0-44D9-8DB1-C256095287C3}" type="presOf" srcId="{32DAF7C3-4A99-4C48-B883-0C108B194CEB}" destId="{0DFD0BCA-97EA-44B4-BAFE-9DF0CC3805C8}" srcOrd="0" destOrd="1" presId="urn:microsoft.com/office/officeart/2005/8/layout/hList1"/>
    <dgm:cxn modelId="{9F2A49C1-AF71-4A5B-8A38-29CD3431A42C}" srcId="{28E41AF2-A185-4AEE-976F-2F62192E0CA5}" destId="{0F5925FE-6966-48A3-8A29-6091F86C44A5}" srcOrd="0" destOrd="0" parTransId="{01DA50FB-6536-4070-865C-255DEB726844}" sibTransId="{FAE79D85-C391-4EA3-AC89-BD2CB7978817}"/>
    <dgm:cxn modelId="{E28CD16D-38DB-4430-B7B7-C79EEAAFAAA8}" type="presOf" srcId="{E236CB88-1A78-4FA2-9FB1-67EDD0F0ACF4}" destId="{1E6292AA-8A1B-40B0-81FE-1BF177030F5B}" srcOrd="0" destOrd="1" presId="urn:microsoft.com/office/officeart/2005/8/layout/hList1"/>
    <dgm:cxn modelId="{869B205A-D859-4947-BD01-50FF7958FD17}" type="presOf" srcId="{49A46416-550A-4536-A916-9AEBD8A7C933}" destId="{72233917-890A-4C53-A2B5-FBC1FE4C1606}" srcOrd="0" destOrd="0" presId="urn:microsoft.com/office/officeart/2005/8/layout/hList1"/>
    <dgm:cxn modelId="{744E6021-0ECC-4600-B252-686E51996E6A}" srcId="{7B94FF59-490D-4D24-A867-D51759CF116A}" destId="{E6A17DB6-7E4C-4DA8-BCB8-2EB5D21336AF}" srcOrd="3" destOrd="0" parTransId="{D64FBDD4-7B6A-4BD9-9C73-56DD56C213F6}" sibTransId="{632FF511-4421-41F3-973A-1CB6779B21D5}"/>
    <dgm:cxn modelId="{80AB6388-5CBA-4A1B-B0D6-F1CBCFF32DD1}" type="presOf" srcId="{7CF168A8-A1F7-48D7-9935-4A2396CF4D0A}" destId="{0DFD0BCA-97EA-44B4-BAFE-9DF0CC3805C8}" srcOrd="0" destOrd="11" presId="urn:microsoft.com/office/officeart/2005/8/layout/hList1"/>
    <dgm:cxn modelId="{2E584074-CE2B-4101-BF56-9C3895B2F561}" srcId="{D9EDCB6C-A081-40FF-8BCC-DD8D91CC516F}" destId="{F4E395A2-837F-47CE-B7D6-AC60DFC1D987}" srcOrd="0" destOrd="0" parTransId="{3BE7748B-836C-45E3-AC81-221C76822A7E}" sibTransId="{54D34954-DDCC-448C-8756-6A7A6C354A25}"/>
    <dgm:cxn modelId="{39CD2DE5-3276-4784-BCCB-D5D9575EB864}" srcId="{7B94FF59-490D-4D24-A867-D51759CF116A}" destId="{BF224B71-E17A-4322-A918-630E8739E93C}" srcOrd="0" destOrd="0" parTransId="{46535033-3E9E-4CC9-A7EF-C7E82A2391BD}" sibTransId="{E21D4D7A-0763-4427-8928-8D0ECB5CF75A}"/>
    <dgm:cxn modelId="{8FA05031-F9E9-4826-881B-E0D000662BC9}" srcId="{49A46416-550A-4536-A916-9AEBD8A7C933}" destId="{7B94FF59-490D-4D24-A867-D51759CF116A}" srcOrd="1" destOrd="0" parTransId="{5C8C9C66-0A97-4BC4-9B59-E21DD1434254}" sibTransId="{46E77732-45D4-4156-937F-7D5CC59F9546}"/>
    <dgm:cxn modelId="{5CE1E754-D2C1-4896-BCBA-8923BBD1599E}" type="presOf" srcId="{6713D2B7-B6FA-44ED-8F62-3A03819EC42D}" destId="{5EBCCD35-26AD-497A-8DA4-BC83B0DCCFE9}" srcOrd="0" destOrd="2" presId="urn:microsoft.com/office/officeart/2005/8/layout/hList1"/>
    <dgm:cxn modelId="{68A3C572-816F-48C5-99A9-99681DEABB6C}" type="presOf" srcId="{AE0E895A-E2AC-48EF-A242-53E44F4B4981}" destId="{0DFD0BCA-97EA-44B4-BAFE-9DF0CC3805C8}" srcOrd="0" destOrd="3" presId="urn:microsoft.com/office/officeart/2005/8/layout/hList1"/>
    <dgm:cxn modelId="{6492AC34-8543-41C3-838C-1F7D863963C1}" type="presOf" srcId="{0F5925FE-6966-48A3-8A29-6091F86C44A5}" destId="{1E6292AA-8A1B-40B0-81FE-1BF177030F5B}" srcOrd="0" destOrd="0" presId="urn:microsoft.com/office/officeart/2005/8/layout/hList1"/>
    <dgm:cxn modelId="{A90904D0-C561-48F4-8DC1-2D0C2725923C}" type="presOf" srcId="{9BA98014-9240-4A0A-8222-70C1DAEF179A}" destId="{5EBCCD35-26AD-497A-8DA4-BC83B0DCCFE9}" srcOrd="0" destOrd="5" presId="urn:microsoft.com/office/officeart/2005/8/layout/hList1"/>
    <dgm:cxn modelId="{2CC1562E-C597-45BC-B28A-59B3E32C5EAA}" srcId="{D9EDCB6C-A081-40FF-8BCC-DD8D91CC516F}" destId="{E3153511-E2B4-4B88-B07A-1DF38F98CE45}" srcOrd="5" destOrd="0" parTransId="{4604033A-0793-41D7-80A2-36108D628560}" sibTransId="{C58D7C2C-741C-4C87-B83F-1442C5D6720C}"/>
    <dgm:cxn modelId="{08764C5F-883F-40DA-B9AF-03D048F77929}" srcId="{7B94FF59-490D-4D24-A867-D51759CF116A}" destId="{A0C54343-66A3-4A58-9672-0D4888449E09}" srcOrd="1" destOrd="0" parTransId="{221807CE-7646-4062-8A42-D5A66CC8A63C}" sibTransId="{C4A5DF9C-7175-4BA0-9F59-8E46B2819A10}"/>
    <dgm:cxn modelId="{003A06C7-6DB6-4919-A1CF-2942B5D35755}" type="presOf" srcId="{7B94FF59-490D-4D24-A867-D51759CF116A}" destId="{13728C4B-F58F-46D9-A63A-FFDC4E8DAB4C}" srcOrd="0" destOrd="0" presId="urn:microsoft.com/office/officeart/2005/8/layout/hList1"/>
    <dgm:cxn modelId="{67D61091-B827-478D-A813-933CF8BE8B03}" type="presOf" srcId="{F811DCD9-CA1C-4213-B55B-80BC1352FAC3}" destId="{0DFD0BCA-97EA-44B4-BAFE-9DF0CC3805C8}" srcOrd="0" destOrd="9" presId="urn:microsoft.com/office/officeart/2005/8/layout/hList1"/>
    <dgm:cxn modelId="{1BC14F3E-3053-4B63-9E09-8E930D56BF4D}" type="presOf" srcId="{BF224B71-E17A-4322-A918-630E8739E93C}" destId="{5EBCCD35-26AD-497A-8DA4-BC83B0DCCFE9}" srcOrd="0" destOrd="0" presId="urn:microsoft.com/office/officeart/2005/8/layout/hList1"/>
    <dgm:cxn modelId="{DFDB0F68-CD92-4196-92B0-F3A6AFD679B0}" srcId="{D9EDCB6C-A081-40FF-8BCC-DD8D91CC516F}" destId="{F811DCD9-CA1C-4213-B55B-80BC1352FAC3}" srcOrd="9" destOrd="0" parTransId="{B796BAEA-E5FF-445B-8EB1-2F759C1D995C}" sibTransId="{F1D5289D-F778-49F7-B161-16967E132B9C}"/>
    <dgm:cxn modelId="{92053563-AC62-45CE-8DE6-B73BAB652D90}" srcId="{D9EDCB6C-A081-40FF-8BCC-DD8D91CC516F}" destId="{68AEE542-98F6-414E-AAF3-653792D6AE36}" srcOrd="2" destOrd="0" parTransId="{1FAF537F-03CC-446F-8F86-08AD42E558AF}" sibTransId="{C60FCD17-99B8-4CCB-9B18-B6560DA53529}"/>
    <dgm:cxn modelId="{07615107-8F25-44FB-8274-2DE7795E7D9F}" srcId="{D9EDCB6C-A081-40FF-8BCC-DD8D91CC516F}" destId="{AE0E895A-E2AC-48EF-A242-53E44F4B4981}" srcOrd="3" destOrd="0" parTransId="{E4BF24EF-10FF-4B88-B249-DA4D325D30D0}" sibTransId="{9D21444C-5BE4-4B0D-AB17-B91DBD7C6C1A}"/>
    <dgm:cxn modelId="{3898E099-DA58-40E8-A3D5-AB8BBCDC4B42}" srcId="{D9EDCB6C-A081-40FF-8BCC-DD8D91CC516F}" destId="{7CF168A8-A1F7-48D7-9935-4A2396CF4D0A}" srcOrd="11" destOrd="0" parTransId="{FB239D97-FF19-49D7-AD76-7B03080E5A0A}" sibTransId="{7642008F-FA1A-48E7-957A-A51A7D38F97C}"/>
    <dgm:cxn modelId="{82890C4B-AA72-4725-B946-8DB47466E8D7}" type="presParOf" srcId="{72233917-890A-4C53-A2B5-FBC1FE4C1606}" destId="{D1034299-1874-4D8B-8FEC-290EE6DEA111}" srcOrd="0" destOrd="0" presId="urn:microsoft.com/office/officeart/2005/8/layout/hList1"/>
    <dgm:cxn modelId="{55C5CA8E-A511-4696-80B9-DFFD01B899FF}" type="presParOf" srcId="{D1034299-1874-4D8B-8FEC-290EE6DEA111}" destId="{F792055C-FF35-4441-A686-B9A9F50AF3BD}" srcOrd="0" destOrd="0" presId="urn:microsoft.com/office/officeart/2005/8/layout/hList1"/>
    <dgm:cxn modelId="{43C39F65-32B8-4DAC-9340-EF7D65FE38D7}" type="presParOf" srcId="{D1034299-1874-4D8B-8FEC-290EE6DEA111}" destId="{0DFD0BCA-97EA-44B4-BAFE-9DF0CC3805C8}" srcOrd="1" destOrd="0" presId="urn:microsoft.com/office/officeart/2005/8/layout/hList1"/>
    <dgm:cxn modelId="{4339F7BC-C9A2-4215-9D7C-FEE9A9F533A5}" type="presParOf" srcId="{72233917-890A-4C53-A2B5-FBC1FE4C1606}" destId="{06C1E5BF-D6ED-4260-9BB6-B0C9981AAB9E}" srcOrd="1" destOrd="0" presId="urn:microsoft.com/office/officeart/2005/8/layout/hList1"/>
    <dgm:cxn modelId="{F39791CA-761C-45CE-8892-2DC34658A628}" type="presParOf" srcId="{72233917-890A-4C53-A2B5-FBC1FE4C1606}" destId="{329381EA-122A-418A-9C37-BDD8550A1B8F}" srcOrd="2" destOrd="0" presId="urn:microsoft.com/office/officeart/2005/8/layout/hList1"/>
    <dgm:cxn modelId="{0D24496A-40E0-48AE-AC1B-58E179ED328F}" type="presParOf" srcId="{329381EA-122A-418A-9C37-BDD8550A1B8F}" destId="{13728C4B-F58F-46D9-A63A-FFDC4E8DAB4C}" srcOrd="0" destOrd="0" presId="urn:microsoft.com/office/officeart/2005/8/layout/hList1"/>
    <dgm:cxn modelId="{5D788CDB-3FD7-4355-8ADB-DF50145CC7F2}" type="presParOf" srcId="{329381EA-122A-418A-9C37-BDD8550A1B8F}" destId="{5EBCCD35-26AD-497A-8DA4-BC83B0DCCFE9}" srcOrd="1" destOrd="0" presId="urn:microsoft.com/office/officeart/2005/8/layout/hList1"/>
    <dgm:cxn modelId="{AC9A2E49-5C78-4410-9ED3-CBCBA2120032}" type="presParOf" srcId="{72233917-890A-4C53-A2B5-FBC1FE4C1606}" destId="{28F7B41B-3E3D-40C0-9F53-256EA4BD3EDA}" srcOrd="3" destOrd="0" presId="urn:microsoft.com/office/officeart/2005/8/layout/hList1"/>
    <dgm:cxn modelId="{21C6BB02-2ED7-428A-9AD5-BF7D39206127}" type="presParOf" srcId="{72233917-890A-4C53-A2B5-FBC1FE4C1606}" destId="{3BC9F10F-6172-4C3D-A846-AFA51BAF31B1}" srcOrd="4" destOrd="0" presId="urn:microsoft.com/office/officeart/2005/8/layout/hList1"/>
    <dgm:cxn modelId="{50470B69-CADD-4DBF-8E95-5211661E1C66}" type="presParOf" srcId="{3BC9F10F-6172-4C3D-A846-AFA51BAF31B1}" destId="{268ABAC7-F683-402C-B66D-EE10E45DC362}" srcOrd="0" destOrd="0" presId="urn:microsoft.com/office/officeart/2005/8/layout/hList1"/>
    <dgm:cxn modelId="{062D4B2C-B690-4BCB-983B-63F4F5B6FADC}" type="presParOf" srcId="{3BC9F10F-6172-4C3D-A846-AFA51BAF31B1}" destId="{1E6292AA-8A1B-40B0-81FE-1BF177030F5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6E07C0C-9A9E-475A-A1A4-847E4A5E856E}" type="doc">
      <dgm:prSet loTypeId="urn:microsoft.com/office/officeart/2005/8/layout/hProcess9" loCatId="process" qsTypeId="urn:microsoft.com/office/officeart/2005/8/quickstyle/simple1" qsCatId="simple" csTypeId="urn:microsoft.com/office/officeart/2005/8/colors/colorful2" csCatId="colorful" phldr="1"/>
      <dgm:spPr/>
      <dgm:t>
        <a:bodyPr/>
        <a:lstStyle/>
        <a:p>
          <a:endParaRPr lang="en-US"/>
        </a:p>
      </dgm:t>
    </dgm:pt>
    <dgm:pt modelId="{C3ED398F-4AD0-4E11-9949-1C4EF141EFF2}">
      <dgm:prSet phldrT="[Text]" custT="1"/>
      <dgm:spPr/>
      <dgm:t>
        <a:bodyPr/>
        <a:lstStyle/>
        <a:p>
          <a:r>
            <a:rPr lang="en-US" sz="2000" dirty="0"/>
            <a:t>CACP recommends</a:t>
          </a:r>
        </a:p>
      </dgm:t>
    </dgm:pt>
    <dgm:pt modelId="{B642CA6D-99D2-4247-8766-D73930820504}" type="parTrans" cxnId="{49721FD6-D64B-4219-BD44-0F9D2E13A74D}">
      <dgm:prSet/>
      <dgm:spPr/>
      <dgm:t>
        <a:bodyPr/>
        <a:lstStyle/>
        <a:p>
          <a:endParaRPr lang="en-US"/>
        </a:p>
      </dgm:t>
    </dgm:pt>
    <dgm:pt modelId="{5FF305F3-F736-42ED-BFD3-3E46C2927B82}" type="sibTrans" cxnId="{49721FD6-D64B-4219-BD44-0F9D2E13A74D}">
      <dgm:prSet/>
      <dgm:spPr/>
      <dgm:t>
        <a:bodyPr/>
        <a:lstStyle/>
        <a:p>
          <a:endParaRPr lang="en-US"/>
        </a:p>
      </dgm:t>
    </dgm:pt>
    <dgm:pt modelId="{3F84CB8C-AFA7-4AA0-A7E7-8E1F1FCD2F89}">
      <dgm:prSet phldrT="[Text]" custT="1"/>
      <dgm:spPr/>
      <dgm:t>
        <a:bodyPr/>
        <a:lstStyle/>
        <a:p>
          <a:r>
            <a:rPr lang="en-US" sz="2000" dirty="0"/>
            <a:t>Commission for Agricultural Costs and Prices (CACP)</a:t>
          </a:r>
        </a:p>
      </dgm:t>
    </dgm:pt>
    <dgm:pt modelId="{7821671C-88CE-4E7E-BF2A-330CBCAC13BD}" type="parTrans" cxnId="{9084999F-5A4E-4759-8BCC-E4410122F699}">
      <dgm:prSet/>
      <dgm:spPr/>
      <dgm:t>
        <a:bodyPr/>
        <a:lstStyle/>
        <a:p>
          <a:endParaRPr lang="en-US"/>
        </a:p>
      </dgm:t>
    </dgm:pt>
    <dgm:pt modelId="{CB342CD0-2CA2-4432-AD25-FCED2C0B8258}" type="sibTrans" cxnId="{9084999F-5A4E-4759-8BCC-E4410122F699}">
      <dgm:prSet/>
      <dgm:spPr/>
      <dgm:t>
        <a:bodyPr/>
        <a:lstStyle/>
        <a:p>
          <a:endParaRPr lang="en-US"/>
        </a:p>
      </dgm:t>
    </dgm:pt>
    <dgm:pt modelId="{8B00C42D-9459-4F90-A822-A9865A7BFBF6}">
      <dgm:prSet phldrT="[Text]" custT="1"/>
      <dgm:spPr/>
      <dgm:t>
        <a:bodyPr/>
        <a:lstStyle/>
        <a:p>
          <a:r>
            <a:rPr lang="en-US" sz="2000" dirty="0"/>
            <a:t>CCE approves</a:t>
          </a:r>
        </a:p>
      </dgm:t>
    </dgm:pt>
    <dgm:pt modelId="{C4396345-FD73-4649-BA09-3A7AC89290A1}" type="parTrans" cxnId="{315955BC-7060-4755-9835-449FBDB6C794}">
      <dgm:prSet/>
      <dgm:spPr/>
      <dgm:t>
        <a:bodyPr/>
        <a:lstStyle/>
        <a:p>
          <a:endParaRPr lang="en-US"/>
        </a:p>
      </dgm:t>
    </dgm:pt>
    <dgm:pt modelId="{324EC5BA-C2C8-4B60-AE14-50A1FE5B1A3B}" type="sibTrans" cxnId="{315955BC-7060-4755-9835-449FBDB6C794}">
      <dgm:prSet/>
      <dgm:spPr/>
      <dgm:t>
        <a:bodyPr/>
        <a:lstStyle/>
        <a:p>
          <a:endParaRPr lang="en-US"/>
        </a:p>
      </dgm:t>
    </dgm:pt>
    <dgm:pt modelId="{C25C665A-20B5-481D-9C7C-10104B5D8289}">
      <dgm:prSet phldrT="[Text]" custT="1"/>
      <dgm:spPr/>
      <dgm:t>
        <a:bodyPr/>
        <a:lstStyle/>
        <a:p>
          <a:r>
            <a:rPr lang="en-US" sz="2000" dirty="0"/>
            <a:t>Cabinet Committee on Economic Affairs, by PM</a:t>
          </a:r>
        </a:p>
      </dgm:t>
    </dgm:pt>
    <dgm:pt modelId="{4CB7E744-8D65-4DCA-B894-8193A5F9054C}" type="parTrans" cxnId="{48B92EA9-14EB-4B98-9549-E0A1A3BBA78B}">
      <dgm:prSet/>
      <dgm:spPr/>
      <dgm:t>
        <a:bodyPr/>
        <a:lstStyle/>
        <a:p>
          <a:endParaRPr lang="en-US"/>
        </a:p>
      </dgm:t>
    </dgm:pt>
    <dgm:pt modelId="{EB782DBB-9FE4-4457-B3D0-D9D81FC13637}" type="sibTrans" cxnId="{48B92EA9-14EB-4B98-9549-E0A1A3BBA78B}">
      <dgm:prSet/>
      <dgm:spPr/>
      <dgm:t>
        <a:bodyPr/>
        <a:lstStyle/>
        <a:p>
          <a:endParaRPr lang="en-US"/>
        </a:p>
      </dgm:t>
    </dgm:pt>
    <dgm:pt modelId="{E69391BC-B377-4EBD-BD72-D74DCB60D45F}" type="pres">
      <dgm:prSet presAssocID="{76E07C0C-9A9E-475A-A1A4-847E4A5E856E}" presName="CompostProcess" presStyleCnt="0">
        <dgm:presLayoutVars>
          <dgm:dir/>
          <dgm:resizeHandles val="exact"/>
        </dgm:presLayoutVars>
      </dgm:prSet>
      <dgm:spPr/>
    </dgm:pt>
    <dgm:pt modelId="{8B96C0D1-A65E-48FE-9B3E-8764D5CE9420}" type="pres">
      <dgm:prSet presAssocID="{76E07C0C-9A9E-475A-A1A4-847E4A5E856E}" presName="arrow" presStyleLbl="bgShp" presStyleIdx="0" presStyleCnt="1"/>
      <dgm:spPr/>
    </dgm:pt>
    <dgm:pt modelId="{F05A685C-8691-4743-A3AF-BEC63059C053}" type="pres">
      <dgm:prSet presAssocID="{76E07C0C-9A9E-475A-A1A4-847E4A5E856E}" presName="linearProcess" presStyleCnt="0"/>
      <dgm:spPr/>
    </dgm:pt>
    <dgm:pt modelId="{BC8E68EF-59A9-4A0F-94A0-A083196CEFCD}" type="pres">
      <dgm:prSet presAssocID="{C3ED398F-4AD0-4E11-9949-1C4EF141EFF2}" presName="textNode" presStyleLbl="node1" presStyleIdx="0" presStyleCnt="2">
        <dgm:presLayoutVars>
          <dgm:bulletEnabled val="1"/>
        </dgm:presLayoutVars>
      </dgm:prSet>
      <dgm:spPr/>
    </dgm:pt>
    <dgm:pt modelId="{62EB66A6-F03B-4555-8243-F77DA46D5FE1}" type="pres">
      <dgm:prSet presAssocID="{5FF305F3-F736-42ED-BFD3-3E46C2927B82}" presName="sibTrans" presStyleCnt="0"/>
      <dgm:spPr/>
    </dgm:pt>
    <dgm:pt modelId="{899D5665-F1C5-42C7-AB18-2EA837B088D1}" type="pres">
      <dgm:prSet presAssocID="{8B00C42D-9459-4F90-A822-A9865A7BFBF6}" presName="textNode" presStyleLbl="node1" presStyleIdx="1" presStyleCnt="2">
        <dgm:presLayoutVars>
          <dgm:bulletEnabled val="1"/>
        </dgm:presLayoutVars>
      </dgm:prSet>
      <dgm:spPr/>
    </dgm:pt>
  </dgm:ptLst>
  <dgm:cxnLst>
    <dgm:cxn modelId="{48B92EA9-14EB-4B98-9549-E0A1A3BBA78B}" srcId="{8B00C42D-9459-4F90-A822-A9865A7BFBF6}" destId="{C25C665A-20B5-481D-9C7C-10104B5D8289}" srcOrd="0" destOrd="0" parTransId="{4CB7E744-8D65-4DCA-B894-8193A5F9054C}" sibTransId="{EB782DBB-9FE4-4457-B3D0-D9D81FC13637}"/>
    <dgm:cxn modelId="{CFE4F5AE-3FEE-4D73-BAED-0DEAED0C0E1F}" type="presOf" srcId="{C25C665A-20B5-481D-9C7C-10104B5D8289}" destId="{899D5665-F1C5-42C7-AB18-2EA837B088D1}" srcOrd="0" destOrd="1" presId="urn:microsoft.com/office/officeart/2005/8/layout/hProcess9"/>
    <dgm:cxn modelId="{9084999F-5A4E-4759-8BCC-E4410122F699}" srcId="{C3ED398F-4AD0-4E11-9949-1C4EF141EFF2}" destId="{3F84CB8C-AFA7-4AA0-A7E7-8E1F1FCD2F89}" srcOrd="0" destOrd="0" parTransId="{7821671C-88CE-4E7E-BF2A-330CBCAC13BD}" sibTransId="{CB342CD0-2CA2-4432-AD25-FCED2C0B8258}"/>
    <dgm:cxn modelId="{05A20DBB-65E6-4E04-AD39-7B21AC1E1E40}" type="presOf" srcId="{76E07C0C-9A9E-475A-A1A4-847E4A5E856E}" destId="{E69391BC-B377-4EBD-BD72-D74DCB60D45F}" srcOrd="0" destOrd="0" presId="urn:microsoft.com/office/officeart/2005/8/layout/hProcess9"/>
    <dgm:cxn modelId="{315955BC-7060-4755-9835-449FBDB6C794}" srcId="{76E07C0C-9A9E-475A-A1A4-847E4A5E856E}" destId="{8B00C42D-9459-4F90-A822-A9865A7BFBF6}" srcOrd="1" destOrd="0" parTransId="{C4396345-FD73-4649-BA09-3A7AC89290A1}" sibTransId="{324EC5BA-C2C8-4B60-AE14-50A1FE5B1A3B}"/>
    <dgm:cxn modelId="{90CB78C9-BE00-426B-B487-9AB0260F60B6}" type="presOf" srcId="{8B00C42D-9459-4F90-A822-A9865A7BFBF6}" destId="{899D5665-F1C5-42C7-AB18-2EA837B088D1}" srcOrd="0" destOrd="0" presId="urn:microsoft.com/office/officeart/2005/8/layout/hProcess9"/>
    <dgm:cxn modelId="{49721FD6-D64B-4219-BD44-0F9D2E13A74D}" srcId="{76E07C0C-9A9E-475A-A1A4-847E4A5E856E}" destId="{C3ED398F-4AD0-4E11-9949-1C4EF141EFF2}" srcOrd="0" destOrd="0" parTransId="{B642CA6D-99D2-4247-8766-D73930820504}" sibTransId="{5FF305F3-F736-42ED-BFD3-3E46C2927B82}"/>
    <dgm:cxn modelId="{6F8E5A9B-B5EC-490A-BC9A-9A842EC71B02}" type="presOf" srcId="{3F84CB8C-AFA7-4AA0-A7E7-8E1F1FCD2F89}" destId="{BC8E68EF-59A9-4A0F-94A0-A083196CEFCD}" srcOrd="0" destOrd="1" presId="urn:microsoft.com/office/officeart/2005/8/layout/hProcess9"/>
    <dgm:cxn modelId="{985D1BA1-CDB1-4354-AE3A-43F87DE3EA79}" type="presOf" srcId="{C3ED398F-4AD0-4E11-9949-1C4EF141EFF2}" destId="{BC8E68EF-59A9-4A0F-94A0-A083196CEFCD}" srcOrd="0" destOrd="0" presId="urn:microsoft.com/office/officeart/2005/8/layout/hProcess9"/>
    <dgm:cxn modelId="{31693D66-9B0A-42E5-B054-653BD3D1C1A6}" type="presParOf" srcId="{E69391BC-B377-4EBD-BD72-D74DCB60D45F}" destId="{8B96C0D1-A65E-48FE-9B3E-8764D5CE9420}" srcOrd="0" destOrd="0" presId="urn:microsoft.com/office/officeart/2005/8/layout/hProcess9"/>
    <dgm:cxn modelId="{E323EB98-F568-4C7A-B796-CDB6E259C79F}" type="presParOf" srcId="{E69391BC-B377-4EBD-BD72-D74DCB60D45F}" destId="{F05A685C-8691-4743-A3AF-BEC63059C053}" srcOrd="1" destOrd="0" presId="urn:microsoft.com/office/officeart/2005/8/layout/hProcess9"/>
    <dgm:cxn modelId="{32E5FB39-5CD6-4191-9B6D-979AD92B13BF}" type="presParOf" srcId="{F05A685C-8691-4743-A3AF-BEC63059C053}" destId="{BC8E68EF-59A9-4A0F-94A0-A083196CEFCD}" srcOrd="0" destOrd="0" presId="urn:microsoft.com/office/officeart/2005/8/layout/hProcess9"/>
    <dgm:cxn modelId="{51080432-4A94-4041-9294-2674A6C49443}" type="presParOf" srcId="{F05A685C-8691-4743-A3AF-BEC63059C053}" destId="{62EB66A6-F03B-4555-8243-F77DA46D5FE1}" srcOrd="1" destOrd="0" presId="urn:microsoft.com/office/officeart/2005/8/layout/hProcess9"/>
    <dgm:cxn modelId="{62E55CB7-292F-4666-B854-8AB4DCA5EE97}" type="presParOf" srcId="{F05A685C-8691-4743-A3AF-BEC63059C053}" destId="{899D5665-F1C5-42C7-AB18-2EA837B088D1}" srcOrd="2"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9B1C4E4-DDAC-4A88-A8A0-7F2E33BFF3FC}" type="doc">
      <dgm:prSet loTypeId="urn:microsoft.com/office/officeart/2008/layout/TitledPictureBlocks" loCatId="picture" qsTypeId="urn:microsoft.com/office/officeart/2005/8/quickstyle/3d4" qsCatId="3D" csTypeId="urn:microsoft.com/office/officeart/2005/8/colors/accent0_3" csCatId="mainScheme" phldr="1"/>
      <dgm:spPr/>
      <dgm:t>
        <a:bodyPr/>
        <a:lstStyle/>
        <a:p>
          <a:endParaRPr lang="en-US"/>
        </a:p>
      </dgm:t>
    </dgm:pt>
    <dgm:pt modelId="{277D51F7-8428-4C73-8EE1-5C30EA7F3312}">
      <dgm:prSet phldrT="[Text]" custT="1"/>
      <dgm:spPr/>
      <dgm:t>
        <a:bodyPr/>
        <a:lstStyle/>
        <a:p>
          <a:r>
            <a:rPr lang="en-US" sz="1800" dirty="0"/>
            <a:t>Seeds, Irrigation, Fertilizer, Pesticides</a:t>
          </a:r>
        </a:p>
      </dgm:t>
    </dgm:pt>
    <dgm:pt modelId="{21A40FF8-881B-4B19-8D8C-A043A2CE3FFB}" type="parTrans" cxnId="{E2665C40-E406-44E5-877E-D5AFEA3F1369}">
      <dgm:prSet/>
      <dgm:spPr/>
      <dgm:t>
        <a:bodyPr/>
        <a:lstStyle/>
        <a:p>
          <a:endParaRPr lang="en-US"/>
        </a:p>
      </dgm:t>
    </dgm:pt>
    <dgm:pt modelId="{FBC72D80-E154-4E5A-90EA-32B4D75C21F6}" type="sibTrans" cxnId="{E2665C40-E406-44E5-877E-D5AFEA3F1369}">
      <dgm:prSet/>
      <dgm:spPr/>
      <dgm:t>
        <a:bodyPr/>
        <a:lstStyle/>
        <a:p>
          <a:endParaRPr lang="en-US"/>
        </a:p>
      </dgm:t>
    </dgm:pt>
    <dgm:pt modelId="{0CC4F6A6-81ED-4E5F-8160-04A32C321B8F}">
      <dgm:prSet custT="1"/>
      <dgm:spPr/>
      <dgm:t>
        <a:bodyPr/>
        <a:lstStyle/>
        <a:p>
          <a:r>
            <a:rPr lang="en-US" sz="1800" dirty="0"/>
            <a:t>Diversify</a:t>
          </a:r>
        </a:p>
      </dgm:t>
    </dgm:pt>
    <dgm:pt modelId="{30ED76B0-EE41-40D1-BED9-E8E1D979375D}" type="parTrans" cxnId="{047124AE-F8DB-4379-8579-9ED6D5008096}">
      <dgm:prSet/>
      <dgm:spPr/>
      <dgm:t>
        <a:bodyPr/>
        <a:lstStyle/>
        <a:p>
          <a:endParaRPr lang="en-US"/>
        </a:p>
      </dgm:t>
    </dgm:pt>
    <dgm:pt modelId="{AFDD8152-DD9F-4011-8C73-23BD54A2EE04}" type="sibTrans" cxnId="{047124AE-F8DB-4379-8579-9ED6D5008096}">
      <dgm:prSet/>
      <dgm:spPr/>
      <dgm:t>
        <a:bodyPr/>
        <a:lstStyle/>
        <a:p>
          <a:endParaRPr lang="en-US"/>
        </a:p>
      </dgm:t>
    </dgm:pt>
    <dgm:pt modelId="{B429F457-B4DC-4007-83C9-AF40CD4B836F}">
      <dgm:prSet custT="1"/>
      <dgm:spPr/>
      <dgm:t>
        <a:bodyPr/>
        <a:lstStyle/>
        <a:p>
          <a:r>
            <a:rPr lang="en-US" sz="1800" dirty="0"/>
            <a:t>Credit, Insurance, Marketing</a:t>
          </a:r>
        </a:p>
      </dgm:t>
    </dgm:pt>
    <dgm:pt modelId="{94096495-6535-45C5-9794-93060B2B490C}" type="parTrans" cxnId="{ACD5146A-99F3-48EA-9EF1-CB39AE1121D9}">
      <dgm:prSet/>
      <dgm:spPr/>
      <dgm:t>
        <a:bodyPr/>
        <a:lstStyle/>
        <a:p>
          <a:endParaRPr lang="en-US"/>
        </a:p>
      </dgm:t>
    </dgm:pt>
    <dgm:pt modelId="{F2856B9B-C28B-4168-B49E-4D34D279DE37}" type="sibTrans" cxnId="{ACD5146A-99F3-48EA-9EF1-CB39AE1121D9}">
      <dgm:prSet/>
      <dgm:spPr/>
      <dgm:t>
        <a:bodyPr/>
        <a:lstStyle/>
        <a:p>
          <a:endParaRPr lang="en-US"/>
        </a:p>
      </dgm:t>
    </dgm:pt>
    <dgm:pt modelId="{D3A3D51B-9563-48B0-948B-4BFB17834397}">
      <dgm:prSet custT="1"/>
      <dgm:spPr/>
      <dgm:t>
        <a:bodyPr/>
        <a:lstStyle/>
        <a:p>
          <a:r>
            <a:rPr lang="en-US" sz="1800" dirty="0"/>
            <a:t>Husbandry</a:t>
          </a:r>
        </a:p>
      </dgm:t>
    </dgm:pt>
    <dgm:pt modelId="{44C1C1F3-C030-423B-B280-22D560BA965B}" type="parTrans" cxnId="{960BAE97-CD67-4C5B-948C-1743812AD07D}">
      <dgm:prSet/>
      <dgm:spPr/>
      <dgm:t>
        <a:bodyPr/>
        <a:lstStyle/>
        <a:p>
          <a:endParaRPr lang="en-US"/>
        </a:p>
      </dgm:t>
    </dgm:pt>
    <dgm:pt modelId="{A7C0C9D2-21C0-4525-A602-0001DF3444E5}" type="sibTrans" cxnId="{960BAE97-CD67-4C5B-948C-1743812AD07D}">
      <dgm:prSet/>
      <dgm:spPr/>
      <dgm:t>
        <a:bodyPr/>
        <a:lstStyle/>
        <a:p>
          <a:endParaRPr lang="en-US"/>
        </a:p>
      </dgm:t>
    </dgm:pt>
    <dgm:pt modelId="{35BCE40F-818F-48BE-81FE-F2A19AD68431}">
      <dgm:prSet phldrT="[Text]" custT="1"/>
      <dgm:spPr/>
      <dgm:t>
        <a:bodyPr/>
        <a:lstStyle/>
        <a:p>
          <a:r>
            <a:rPr lang="en-US" sz="1800" dirty="0"/>
            <a:t>More from Less</a:t>
          </a:r>
        </a:p>
      </dgm:t>
    </dgm:pt>
    <dgm:pt modelId="{9EB93C19-AB92-425B-8E37-6C2E89574E85}" type="parTrans" cxnId="{280AA9C4-3781-4DEE-BFDD-868AF97FC65B}">
      <dgm:prSet/>
      <dgm:spPr/>
      <dgm:t>
        <a:bodyPr/>
        <a:lstStyle/>
        <a:p>
          <a:endParaRPr lang="en-US"/>
        </a:p>
      </dgm:t>
    </dgm:pt>
    <dgm:pt modelId="{A622C359-5348-49FC-8C00-D1F82871DCD0}" type="sibTrans" cxnId="{280AA9C4-3781-4DEE-BFDD-868AF97FC65B}">
      <dgm:prSet/>
      <dgm:spPr/>
      <dgm:t>
        <a:bodyPr/>
        <a:lstStyle/>
        <a:p>
          <a:endParaRPr lang="en-US"/>
        </a:p>
      </dgm:t>
    </dgm:pt>
    <dgm:pt modelId="{6032B728-3430-4159-A09E-900C498C1D49}">
      <dgm:prSet custT="1"/>
      <dgm:spPr/>
      <dgm:t>
        <a:bodyPr/>
        <a:lstStyle/>
        <a:p>
          <a:r>
            <a:rPr lang="en-US" sz="1800" dirty="0"/>
            <a:t>$$</a:t>
          </a:r>
        </a:p>
      </dgm:t>
    </dgm:pt>
    <dgm:pt modelId="{73D367BD-EFF8-44E7-B525-D53CB1261D3E}" type="parTrans" cxnId="{6F84A129-D883-4728-A7C4-FFF38A2A4CF3}">
      <dgm:prSet/>
      <dgm:spPr/>
      <dgm:t>
        <a:bodyPr/>
        <a:lstStyle/>
        <a:p>
          <a:endParaRPr lang="en-US"/>
        </a:p>
      </dgm:t>
    </dgm:pt>
    <dgm:pt modelId="{80A96C24-404B-4986-A6D6-935051D3D4F4}" type="sibTrans" cxnId="{6F84A129-D883-4728-A7C4-FFF38A2A4CF3}">
      <dgm:prSet/>
      <dgm:spPr/>
      <dgm:t>
        <a:bodyPr/>
        <a:lstStyle/>
        <a:p>
          <a:endParaRPr lang="en-US"/>
        </a:p>
      </dgm:t>
    </dgm:pt>
    <dgm:pt modelId="{461E4D0F-2EB5-427F-A1BA-8C6E082FB1DD}">
      <dgm:prSet custT="1"/>
      <dgm:spPr/>
      <dgm:t>
        <a:bodyPr/>
        <a:lstStyle/>
        <a:p>
          <a:r>
            <a:rPr lang="en-US" sz="1800" dirty="0"/>
            <a:t>organic, pulses</a:t>
          </a:r>
        </a:p>
      </dgm:t>
    </dgm:pt>
    <dgm:pt modelId="{35768B46-C639-4F7F-A03D-E64653BDBA88}" type="parTrans" cxnId="{381E8A4B-36E1-4369-8061-9244FF484DA3}">
      <dgm:prSet/>
      <dgm:spPr/>
      <dgm:t>
        <a:bodyPr/>
        <a:lstStyle/>
        <a:p>
          <a:endParaRPr lang="en-US"/>
        </a:p>
      </dgm:t>
    </dgm:pt>
    <dgm:pt modelId="{007A3255-9041-455A-B33F-40E09C366B17}" type="sibTrans" cxnId="{381E8A4B-36E1-4369-8061-9244FF484DA3}">
      <dgm:prSet/>
      <dgm:spPr/>
      <dgm:t>
        <a:bodyPr/>
        <a:lstStyle/>
        <a:p>
          <a:endParaRPr lang="en-US"/>
        </a:p>
      </dgm:t>
    </dgm:pt>
    <dgm:pt modelId="{41C3C27E-DFE6-4005-ADAC-AA5F565D0BF1}" type="pres">
      <dgm:prSet presAssocID="{E9B1C4E4-DDAC-4A88-A8A0-7F2E33BFF3FC}" presName="rootNode" presStyleCnt="0">
        <dgm:presLayoutVars>
          <dgm:chMax/>
          <dgm:chPref/>
          <dgm:dir/>
          <dgm:animLvl val="lvl"/>
        </dgm:presLayoutVars>
      </dgm:prSet>
      <dgm:spPr/>
    </dgm:pt>
    <dgm:pt modelId="{00D4D79E-E38A-45E6-870A-EE7EDCB496D7}" type="pres">
      <dgm:prSet presAssocID="{35BCE40F-818F-48BE-81FE-F2A19AD68431}" presName="composite" presStyleCnt="0"/>
      <dgm:spPr/>
    </dgm:pt>
    <dgm:pt modelId="{6188839D-910C-4096-9DAA-A482C504ACD7}" type="pres">
      <dgm:prSet presAssocID="{35BCE40F-818F-48BE-81FE-F2A19AD68431}" presName="ParentText" presStyleLbl="node1" presStyleIdx="0" presStyleCnt="4">
        <dgm:presLayoutVars>
          <dgm:chMax val="1"/>
          <dgm:chPref val="1"/>
          <dgm:bulletEnabled val="1"/>
        </dgm:presLayoutVars>
      </dgm:prSet>
      <dgm:spPr/>
    </dgm:pt>
    <dgm:pt modelId="{41A6854B-1FA6-4EE1-B136-0CA960011996}" type="pres">
      <dgm:prSet presAssocID="{35BCE40F-818F-48BE-81FE-F2A19AD68431}" presName="Image" presStyleLbl="bgImgPlace1" presStyleIdx="0" presStyleCnt="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0F9E410E-4687-44BF-9D7A-FC1A8A681135}" type="pres">
      <dgm:prSet presAssocID="{35BCE40F-818F-48BE-81FE-F2A19AD68431}" presName="ChildText" presStyleLbl="fgAcc1" presStyleIdx="0" presStyleCnt="3">
        <dgm:presLayoutVars>
          <dgm:chMax val="0"/>
          <dgm:chPref val="0"/>
          <dgm:bulletEnabled val="1"/>
        </dgm:presLayoutVars>
      </dgm:prSet>
      <dgm:spPr/>
    </dgm:pt>
    <dgm:pt modelId="{003D507E-6F46-4DAA-9F79-83F1F3E9A509}" type="pres">
      <dgm:prSet presAssocID="{A622C359-5348-49FC-8C00-D1F82871DCD0}" presName="sibTrans" presStyleCnt="0"/>
      <dgm:spPr/>
    </dgm:pt>
    <dgm:pt modelId="{959191E2-1B91-4BA7-879E-9FBC02E8F7E5}" type="pres">
      <dgm:prSet presAssocID="{0CC4F6A6-81ED-4E5F-8160-04A32C321B8F}" presName="composite" presStyleCnt="0"/>
      <dgm:spPr/>
    </dgm:pt>
    <dgm:pt modelId="{B3EFEF73-72A8-4C02-A127-0F537D6C5C73}" type="pres">
      <dgm:prSet presAssocID="{0CC4F6A6-81ED-4E5F-8160-04A32C321B8F}" presName="ParentText" presStyleLbl="node1" presStyleIdx="1" presStyleCnt="4">
        <dgm:presLayoutVars>
          <dgm:chMax val="1"/>
          <dgm:chPref val="1"/>
          <dgm:bulletEnabled val="1"/>
        </dgm:presLayoutVars>
      </dgm:prSet>
      <dgm:spPr/>
    </dgm:pt>
    <dgm:pt modelId="{638672E0-55F8-4124-BFCE-C2AF0340070F}" type="pres">
      <dgm:prSet presAssocID="{0CC4F6A6-81ED-4E5F-8160-04A32C321B8F}" presName="Image" presStyleLbl="bgImgPlace1" presStyleIdx="1" presStyleCnt="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40AEE0C5-7744-4AA8-AAA5-D2D72C97A199}" type="pres">
      <dgm:prSet presAssocID="{0CC4F6A6-81ED-4E5F-8160-04A32C321B8F}" presName="ChildText" presStyleLbl="fgAcc1" presStyleIdx="1" presStyleCnt="3">
        <dgm:presLayoutVars>
          <dgm:chMax val="0"/>
          <dgm:chPref val="0"/>
          <dgm:bulletEnabled val="1"/>
        </dgm:presLayoutVars>
      </dgm:prSet>
      <dgm:spPr/>
    </dgm:pt>
    <dgm:pt modelId="{B3456185-56D5-4B22-BA05-E9E7AE01C384}" type="pres">
      <dgm:prSet presAssocID="{AFDD8152-DD9F-4011-8C73-23BD54A2EE04}" presName="sibTrans" presStyleCnt="0"/>
      <dgm:spPr/>
    </dgm:pt>
    <dgm:pt modelId="{5216F249-7F14-4CD9-AEA5-F6587A2BA82D}" type="pres">
      <dgm:prSet presAssocID="{6032B728-3430-4159-A09E-900C498C1D49}" presName="composite" presStyleCnt="0"/>
      <dgm:spPr/>
    </dgm:pt>
    <dgm:pt modelId="{735126AD-B6D4-430B-9EE0-3AC18D0E7B08}" type="pres">
      <dgm:prSet presAssocID="{6032B728-3430-4159-A09E-900C498C1D49}" presName="ParentText" presStyleLbl="node1" presStyleIdx="2" presStyleCnt="4">
        <dgm:presLayoutVars>
          <dgm:chMax val="1"/>
          <dgm:chPref val="1"/>
          <dgm:bulletEnabled val="1"/>
        </dgm:presLayoutVars>
      </dgm:prSet>
      <dgm:spPr/>
    </dgm:pt>
    <dgm:pt modelId="{785212DC-1354-4382-A04B-BF7E41EB42CF}" type="pres">
      <dgm:prSet presAssocID="{6032B728-3430-4159-A09E-900C498C1D49}" presName="Image" presStyleLbl="bgImgPlace1" presStyleIdx="2" presStyleCnt="4"/>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C34AE305-1BDC-454D-9528-0D7A16B297A8}" type="pres">
      <dgm:prSet presAssocID="{6032B728-3430-4159-A09E-900C498C1D49}" presName="ChildText" presStyleLbl="fgAcc1" presStyleIdx="2" presStyleCnt="3">
        <dgm:presLayoutVars>
          <dgm:chMax val="0"/>
          <dgm:chPref val="0"/>
          <dgm:bulletEnabled val="1"/>
        </dgm:presLayoutVars>
      </dgm:prSet>
      <dgm:spPr/>
    </dgm:pt>
    <dgm:pt modelId="{5BF5690F-D139-41B0-BCAB-F00380408782}" type="pres">
      <dgm:prSet presAssocID="{80A96C24-404B-4986-A6D6-935051D3D4F4}" presName="sibTrans" presStyleCnt="0"/>
      <dgm:spPr/>
    </dgm:pt>
    <dgm:pt modelId="{FF607D44-4588-4454-9361-DF81F7FD3558}" type="pres">
      <dgm:prSet presAssocID="{D3A3D51B-9563-48B0-948B-4BFB17834397}" presName="composite" presStyleCnt="0"/>
      <dgm:spPr/>
    </dgm:pt>
    <dgm:pt modelId="{2EEC02BF-181D-481A-89FC-656142A2B6AB}" type="pres">
      <dgm:prSet presAssocID="{D3A3D51B-9563-48B0-948B-4BFB17834397}" presName="ParentText" presStyleLbl="node1" presStyleIdx="3" presStyleCnt="4">
        <dgm:presLayoutVars>
          <dgm:chMax val="1"/>
          <dgm:chPref val="1"/>
          <dgm:bulletEnabled val="1"/>
        </dgm:presLayoutVars>
      </dgm:prSet>
      <dgm:spPr/>
    </dgm:pt>
    <dgm:pt modelId="{9123F196-765E-4E8F-B029-54F89765AAF4}" type="pres">
      <dgm:prSet presAssocID="{D3A3D51B-9563-48B0-948B-4BFB17834397}" presName="Image" presStyleLbl="bgImgPlace1" presStyleIdx="3" presStyleCnt="4"/>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19DBEFD6-F875-4C3E-8973-22D590076122}" type="pres">
      <dgm:prSet presAssocID="{D3A3D51B-9563-48B0-948B-4BFB17834397}" presName="ChildText" presStyleLbl="fgAcc1" presStyleIdx="2" presStyleCnt="3">
        <dgm:presLayoutVars>
          <dgm:chMax val="0"/>
          <dgm:chPref val="0"/>
          <dgm:bulletEnabled val="1"/>
        </dgm:presLayoutVars>
      </dgm:prSet>
      <dgm:spPr/>
    </dgm:pt>
  </dgm:ptLst>
  <dgm:cxnLst>
    <dgm:cxn modelId="{55250E2D-4570-43FC-9F4B-84B9514C1714}" type="presOf" srcId="{E9B1C4E4-DDAC-4A88-A8A0-7F2E33BFF3FC}" destId="{41C3C27E-DFE6-4005-ADAC-AA5F565D0BF1}" srcOrd="0" destOrd="0" presId="urn:microsoft.com/office/officeart/2008/layout/TitledPictureBlocks"/>
    <dgm:cxn modelId="{4AAE9A79-0C0D-43DD-9B12-3B96FA38C336}" type="presOf" srcId="{461E4D0F-2EB5-427F-A1BA-8C6E082FB1DD}" destId="{40AEE0C5-7744-4AA8-AAA5-D2D72C97A199}" srcOrd="0" destOrd="0" presId="urn:microsoft.com/office/officeart/2008/layout/TitledPictureBlocks"/>
    <dgm:cxn modelId="{6F84A129-D883-4728-A7C4-FFF38A2A4CF3}" srcId="{E9B1C4E4-DDAC-4A88-A8A0-7F2E33BFF3FC}" destId="{6032B728-3430-4159-A09E-900C498C1D49}" srcOrd="2" destOrd="0" parTransId="{73D367BD-EFF8-44E7-B525-D53CB1261D3E}" sibTransId="{80A96C24-404B-4986-A6D6-935051D3D4F4}"/>
    <dgm:cxn modelId="{047124AE-F8DB-4379-8579-9ED6D5008096}" srcId="{E9B1C4E4-DDAC-4A88-A8A0-7F2E33BFF3FC}" destId="{0CC4F6A6-81ED-4E5F-8160-04A32C321B8F}" srcOrd="1" destOrd="0" parTransId="{30ED76B0-EE41-40D1-BED9-E8E1D979375D}" sibTransId="{AFDD8152-DD9F-4011-8C73-23BD54A2EE04}"/>
    <dgm:cxn modelId="{FC14E8D6-A916-4467-89E9-51F2476D1B8F}" type="presOf" srcId="{6032B728-3430-4159-A09E-900C498C1D49}" destId="{735126AD-B6D4-430B-9EE0-3AC18D0E7B08}" srcOrd="0" destOrd="0" presId="urn:microsoft.com/office/officeart/2008/layout/TitledPictureBlocks"/>
    <dgm:cxn modelId="{280AA9C4-3781-4DEE-BFDD-868AF97FC65B}" srcId="{E9B1C4E4-DDAC-4A88-A8A0-7F2E33BFF3FC}" destId="{35BCE40F-818F-48BE-81FE-F2A19AD68431}" srcOrd="0" destOrd="0" parTransId="{9EB93C19-AB92-425B-8E37-6C2E89574E85}" sibTransId="{A622C359-5348-49FC-8C00-D1F82871DCD0}"/>
    <dgm:cxn modelId="{9A76FECD-1699-4A64-9B88-399AA51C09D6}" type="presOf" srcId="{277D51F7-8428-4C73-8EE1-5C30EA7F3312}" destId="{0F9E410E-4687-44BF-9D7A-FC1A8A681135}" srcOrd="0" destOrd="0" presId="urn:microsoft.com/office/officeart/2008/layout/TitledPictureBlocks"/>
    <dgm:cxn modelId="{ACD5146A-99F3-48EA-9EF1-CB39AE1121D9}" srcId="{6032B728-3430-4159-A09E-900C498C1D49}" destId="{B429F457-B4DC-4007-83C9-AF40CD4B836F}" srcOrd="0" destOrd="0" parTransId="{94096495-6535-45C5-9794-93060B2B490C}" sibTransId="{F2856B9B-C28B-4168-B49E-4D34D279DE37}"/>
    <dgm:cxn modelId="{960BAE97-CD67-4C5B-948C-1743812AD07D}" srcId="{E9B1C4E4-DDAC-4A88-A8A0-7F2E33BFF3FC}" destId="{D3A3D51B-9563-48B0-948B-4BFB17834397}" srcOrd="3" destOrd="0" parTransId="{44C1C1F3-C030-423B-B280-22D560BA965B}" sibTransId="{A7C0C9D2-21C0-4525-A602-0001DF3444E5}"/>
    <dgm:cxn modelId="{E2665C40-E406-44E5-877E-D5AFEA3F1369}" srcId="{35BCE40F-818F-48BE-81FE-F2A19AD68431}" destId="{277D51F7-8428-4C73-8EE1-5C30EA7F3312}" srcOrd="0" destOrd="0" parTransId="{21A40FF8-881B-4B19-8D8C-A043A2CE3FFB}" sibTransId="{FBC72D80-E154-4E5A-90EA-32B4D75C21F6}"/>
    <dgm:cxn modelId="{D852FFB0-FDE2-4853-B1CB-ADE967A05F83}" type="presOf" srcId="{B429F457-B4DC-4007-83C9-AF40CD4B836F}" destId="{C34AE305-1BDC-454D-9528-0D7A16B297A8}" srcOrd="0" destOrd="0" presId="urn:microsoft.com/office/officeart/2008/layout/TitledPictureBlocks"/>
    <dgm:cxn modelId="{381E8A4B-36E1-4369-8061-9244FF484DA3}" srcId="{0CC4F6A6-81ED-4E5F-8160-04A32C321B8F}" destId="{461E4D0F-2EB5-427F-A1BA-8C6E082FB1DD}" srcOrd="0" destOrd="0" parTransId="{35768B46-C639-4F7F-A03D-E64653BDBA88}" sibTransId="{007A3255-9041-455A-B33F-40E09C366B17}"/>
    <dgm:cxn modelId="{F9541283-F4D4-4A9F-A39D-1D449B4FEAA5}" type="presOf" srcId="{0CC4F6A6-81ED-4E5F-8160-04A32C321B8F}" destId="{B3EFEF73-72A8-4C02-A127-0F537D6C5C73}" srcOrd="0" destOrd="0" presId="urn:microsoft.com/office/officeart/2008/layout/TitledPictureBlocks"/>
    <dgm:cxn modelId="{2CDEDEF3-B325-4F0D-9C7B-9E1AFD659044}" type="presOf" srcId="{D3A3D51B-9563-48B0-948B-4BFB17834397}" destId="{2EEC02BF-181D-481A-89FC-656142A2B6AB}" srcOrd="0" destOrd="0" presId="urn:microsoft.com/office/officeart/2008/layout/TitledPictureBlocks"/>
    <dgm:cxn modelId="{CD807F02-F9AF-44A9-9043-C9841C35169A}" type="presOf" srcId="{35BCE40F-818F-48BE-81FE-F2A19AD68431}" destId="{6188839D-910C-4096-9DAA-A482C504ACD7}" srcOrd="0" destOrd="0" presId="urn:microsoft.com/office/officeart/2008/layout/TitledPictureBlocks"/>
    <dgm:cxn modelId="{23501A1A-6051-4AD3-942F-F61FA1D95B91}" type="presParOf" srcId="{41C3C27E-DFE6-4005-ADAC-AA5F565D0BF1}" destId="{00D4D79E-E38A-45E6-870A-EE7EDCB496D7}" srcOrd="0" destOrd="0" presId="urn:microsoft.com/office/officeart/2008/layout/TitledPictureBlocks"/>
    <dgm:cxn modelId="{DE71FEAD-DF98-4ED8-B09E-23B189C4759D}" type="presParOf" srcId="{00D4D79E-E38A-45E6-870A-EE7EDCB496D7}" destId="{6188839D-910C-4096-9DAA-A482C504ACD7}" srcOrd="0" destOrd="0" presId="urn:microsoft.com/office/officeart/2008/layout/TitledPictureBlocks"/>
    <dgm:cxn modelId="{53EF2C53-FD56-468D-81F6-5B39B71A5447}" type="presParOf" srcId="{00D4D79E-E38A-45E6-870A-EE7EDCB496D7}" destId="{41A6854B-1FA6-4EE1-B136-0CA960011996}" srcOrd="1" destOrd="0" presId="urn:microsoft.com/office/officeart/2008/layout/TitledPictureBlocks"/>
    <dgm:cxn modelId="{53A94B26-0918-4D4F-ABAB-DA1BC2D7E5A8}" type="presParOf" srcId="{00D4D79E-E38A-45E6-870A-EE7EDCB496D7}" destId="{0F9E410E-4687-44BF-9D7A-FC1A8A681135}" srcOrd="2" destOrd="0" presId="urn:microsoft.com/office/officeart/2008/layout/TitledPictureBlocks"/>
    <dgm:cxn modelId="{33C1A454-592A-4582-A647-88FC7C3FA5B1}" type="presParOf" srcId="{41C3C27E-DFE6-4005-ADAC-AA5F565D0BF1}" destId="{003D507E-6F46-4DAA-9F79-83F1F3E9A509}" srcOrd="1" destOrd="0" presId="urn:microsoft.com/office/officeart/2008/layout/TitledPictureBlocks"/>
    <dgm:cxn modelId="{BD2BD35F-7A9B-4B58-9C00-6AD24EB2095E}" type="presParOf" srcId="{41C3C27E-DFE6-4005-ADAC-AA5F565D0BF1}" destId="{959191E2-1B91-4BA7-879E-9FBC02E8F7E5}" srcOrd="2" destOrd="0" presId="urn:microsoft.com/office/officeart/2008/layout/TitledPictureBlocks"/>
    <dgm:cxn modelId="{D82C022E-851C-4E08-AFB9-F683C7E06A0F}" type="presParOf" srcId="{959191E2-1B91-4BA7-879E-9FBC02E8F7E5}" destId="{B3EFEF73-72A8-4C02-A127-0F537D6C5C73}" srcOrd="0" destOrd="0" presId="urn:microsoft.com/office/officeart/2008/layout/TitledPictureBlocks"/>
    <dgm:cxn modelId="{C5AF3DDB-E464-4709-BBD5-76D6358F7A72}" type="presParOf" srcId="{959191E2-1B91-4BA7-879E-9FBC02E8F7E5}" destId="{638672E0-55F8-4124-BFCE-C2AF0340070F}" srcOrd="1" destOrd="0" presId="urn:microsoft.com/office/officeart/2008/layout/TitledPictureBlocks"/>
    <dgm:cxn modelId="{2ECAA053-7D63-4BD6-860D-41B597335C17}" type="presParOf" srcId="{959191E2-1B91-4BA7-879E-9FBC02E8F7E5}" destId="{40AEE0C5-7744-4AA8-AAA5-D2D72C97A199}" srcOrd="2" destOrd="0" presId="urn:microsoft.com/office/officeart/2008/layout/TitledPictureBlocks"/>
    <dgm:cxn modelId="{EE65690D-6D5A-4E37-8B7D-80D8F132B0A2}" type="presParOf" srcId="{41C3C27E-DFE6-4005-ADAC-AA5F565D0BF1}" destId="{B3456185-56D5-4B22-BA05-E9E7AE01C384}" srcOrd="3" destOrd="0" presId="urn:microsoft.com/office/officeart/2008/layout/TitledPictureBlocks"/>
    <dgm:cxn modelId="{75904C03-6374-47C8-8586-7BCE0E53081C}" type="presParOf" srcId="{41C3C27E-DFE6-4005-ADAC-AA5F565D0BF1}" destId="{5216F249-7F14-4CD9-AEA5-F6587A2BA82D}" srcOrd="4" destOrd="0" presId="urn:microsoft.com/office/officeart/2008/layout/TitledPictureBlocks"/>
    <dgm:cxn modelId="{E1FB1867-865A-46F7-9C59-5567D399FC3D}" type="presParOf" srcId="{5216F249-7F14-4CD9-AEA5-F6587A2BA82D}" destId="{735126AD-B6D4-430B-9EE0-3AC18D0E7B08}" srcOrd="0" destOrd="0" presId="urn:microsoft.com/office/officeart/2008/layout/TitledPictureBlocks"/>
    <dgm:cxn modelId="{29D9C876-1B48-49EF-B381-6E373888A31F}" type="presParOf" srcId="{5216F249-7F14-4CD9-AEA5-F6587A2BA82D}" destId="{785212DC-1354-4382-A04B-BF7E41EB42CF}" srcOrd="1" destOrd="0" presId="urn:microsoft.com/office/officeart/2008/layout/TitledPictureBlocks"/>
    <dgm:cxn modelId="{10FFDDF0-DA76-416F-9E50-B1359E4281A2}" type="presParOf" srcId="{5216F249-7F14-4CD9-AEA5-F6587A2BA82D}" destId="{C34AE305-1BDC-454D-9528-0D7A16B297A8}" srcOrd="2" destOrd="0" presId="urn:microsoft.com/office/officeart/2008/layout/TitledPictureBlocks"/>
    <dgm:cxn modelId="{9BEA8E6A-6F32-4D2C-AB41-54C1B94C3A6D}" type="presParOf" srcId="{41C3C27E-DFE6-4005-ADAC-AA5F565D0BF1}" destId="{5BF5690F-D139-41B0-BCAB-F00380408782}" srcOrd="5" destOrd="0" presId="urn:microsoft.com/office/officeart/2008/layout/TitledPictureBlocks"/>
    <dgm:cxn modelId="{865D5177-B5CB-4C18-8CC4-E28E9B0F142D}" type="presParOf" srcId="{41C3C27E-DFE6-4005-ADAC-AA5F565D0BF1}" destId="{FF607D44-4588-4454-9361-DF81F7FD3558}" srcOrd="6" destOrd="0" presId="urn:microsoft.com/office/officeart/2008/layout/TitledPictureBlocks"/>
    <dgm:cxn modelId="{091F6890-F8B7-4F09-B3F2-EBB003B08DFC}" type="presParOf" srcId="{FF607D44-4588-4454-9361-DF81F7FD3558}" destId="{2EEC02BF-181D-481A-89FC-656142A2B6AB}" srcOrd="0" destOrd="0" presId="urn:microsoft.com/office/officeart/2008/layout/TitledPictureBlocks"/>
    <dgm:cxn modelId="{3333EA2F-5110-42AB-B255-225EEDE93FBF}" type="presParOf" srcId="{FF607D44-4588-4454-9361-DF81F7FD3558}" destId="{9123F196-765E-4E8F-B029-54F89765AAF4}" srcOrd="1" destOrd="0" presId="urn:microsoft.com/office/officeart/2008/layout/TitledPictureBlocks"/>
    <dgm:cxn modelId="{6C726912-03B4-40FF-9121-64992DA17836}" type="presParOf" srcId="{FF607D44-4588-4454-9361-DF81F7FD3558}" destId="{19DBEFD6-F875-4C3E-8973-22D590076122}" srcOrd="2" destOrd="0" presId="urn:microsoft.com/office/officeart/2008/layout/Titled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9AA8B92-CCA2-4261-8045-CAE03F38FE07}"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53E6514A-480F-42AB-A6FD-B9C7CE8BD905}">
      <dgm:prSet phldrT="[Text]"/>
      <dgm:spPr/>
      <dgm:t>
        <a:bodyPr/>
        <a:lstStyle/>
        <a:p>
          <a:r>
            <a:rPr lang="en-US" dirty="0"/>
            <a:t>1</a:t>
          </a:r>
        </a:p>
      </dgm:t>
    </dgm:pt>
    <dgm:pt modelId="{0208EE89-ECFD-4A28-B440-15A804CCC005}" type="parTrans" cxnId="{E462FA2E-3B5A-4EE8-B89D-081B9C5B407C}">
      <dgm:prSet/>
      <dgm:spPr/>
      <dgm:t>
        <a:bodyPr/>
        <a:lstStyle/>
        <a:p>
          <a:endParaRPr lang="en-US"/>
        </a:p>
      </dgm:t>
    </dgm:pt>
    <dgm:pt modelId="{99CE14EF-6C1B-4331-BDBC-FC4ADF80F6DF}" type="sibTrans" cxnId="{E462FA2E-3B5A-4EE8-B89D-081B9C5B407C}">
      <dgm:prSet/>
      <dgm:spPr/>
      <dgm:t>
        <a:bodyPr/>
        <a:lstStyle/>
        <a:p>
          <a:endParaRPr lang="en-US"/>
        </a:p>
      </dgm:t>
    </dgm:pt>
    <dgm:pt modelId="{F92F9496-6A6F-4CD4-8AE6-AA93E9E92ECF}">
      <dgm:prSet phldrT="[Text]"/>
      <dgm:spPr/>
      <dgm:t>
        <a:bodyPr/>
        <a:lstStyle/>
        <a:p>
          <a:r>
            <a:rPr lang="en-US" dirty="0"/>
            <a:t>Sarkaari Agriculture Insurance Company of India Limited (AIC)</a:t>
          </a:r>
        </a:p>
      </dgm:t>
    </dgm:pt>
    <dgm:pt modelId="{9D5731C5-1B3F-493C-B0D3-CC1341C3C32F}" type="parTrans" cxnId="{6A58117F-920B-4315-80AF-5165EFB39E9A}">
      <dgm:prSet/>
      <dgm:spPr/>
      <dgm:t>
        <a:bodyPr/>
        <a:lstStyle/>
        <a:p>
          <a:endParaRPr lang="en-US"/>
        </a:p>
      </dgm:t>
    </dgm:pt>
    <dgm:pt modelId="{1A4D7154-F3AE-43F0-9CF6-2CDA4604DA0A}" type="sibTrans" cxnId="{6A58117F-920B-4315-80AF-5165EFB39E9A}">
      <dgm:prSet/>
      <dgm:spPr/>
      <dgm:t>
        <a:bodyPr/>
        <a:lstStyle/>
        <a:p>
          <a:endParaRPr lang="en-US"/>
        </a:p>
      </dgm:t>
    </dgm:pt>
    <dgm:pt modelId="{EC87E9FE-D9C0-47B3-904A-A889BABB4F92}">
      <dgm:prSet phldrT="[Text]"/>
      <dgm:spPr/>
      <dgm:t>
        <a:bodyPr/>
        <a:lstStyle/>
        <a:p>
          <a:r>
            <a:rPr lang="en-US" dirty="0"/>
            <a:t>4</a:t>
          </a:r>
        </a:p>
      </dgm:t>
    </dgm:pt>
    <dgm:pt modelId="{AEF1362B-AC28-4117-99EB-567B609D5E89}" type="parTrans" cxnId="{D5CFC04E-B1AE-42BD-9896-6361C6A6E224}">
      <dgm:prSet/>
      <dgm:spPr/>
      <dgm:t>
        <a:bodyPr/>
        <a:lstStyle/>
        <a:p>
          <a:endParaRPr lang="en-US"/>
        </a:p>
      </dgm:t>
    </dgm:pt>
    <dgm:pt modelId="{5773BB6A-9BDA-4829-8898-ADEEECBF086E}" type="sibTrans" cxnId="{D5CFC04E-B1AE-42BD-9896-6361C6A6E224}">
      <dgm:prSet/>
      <dgm:spPr/>
      <dgm:t>
        <a:bodyPr/>
        <a:lstStyle/>
        <a:p>
          <a:endParaRPr lang="en-US"/>
        </a:p>
      </dgm:t>
    </dgm:pt>
    <dgm:pt modelId="{8D40F486-5FAE-475C-B097-E4308A2408EB}">
      <dgm:prSet phldrT="[Text]"/>
      <dgm:spPr>
        <a:solidFill>
          <a:schemeClr val="accent2"/>
        </a:solidFill>
      </dgm:spPr>
      <dgm:t>
        <a:bodyPr/>
        <a:lstStyle/>
        <a:p>
          <a:r>
            <a:rPr lang="en-US" dirty="0" err="1"/>
            <a:t>Sarkari</a:t>
          </a:r>
          <a:r>
            <a:rPr lang="en-US" dirty="0"/>
            <a:t> General Insurance cos. (</a:t>
          </a:r>
          <a:r>
            <a:rPr lang="en-US" dirty="0">
              <a:hlinkClick xmlns:r="http://schemas.openxmlformats.org/officeDocument/2006/relationships" r:id="rId1"/>
            </a:rPr>
            <a:t>L2/P12</a:t>
          </a:r>
          <a:r>
            <a:rPr lang="en-US" dirty="0"/>
            <a:t>)</a:t>
          </a:r>
        </a:p>
      </dgm:t>
    </dgm:pt>
    <dgm:pt modelId="{18CFFD58-C1A9-4175-81BC-801C2C76D1B3}" type="parTrans" cxnId="{017D671F-0031-469E-9B2F-F8C6DDBADC16}">
      <dgm:prSet/>
      <dgm:spPr/>
      <dgm:t>
        <a:bodyPr/>
        <a:lstStyle/>
        <a:p>
          <a:endParaRPr lang="en-US"/>
        </a:p>
      </dgm:t>
    </dgm:pt>
    <dgm:pt modelId="{5FD33DAC-DBEE-4CAB-97FC-652C1C7C6DD5}" type="sibTrans" cxnId="{017D671F-0031-469E-9B2F-F8C6DDBADC16}">
      <dgm:prSet/>
      <dgm:spPr/>
      <dgm:t>
        <a:bodyPr/>
        <a:lstStyle/>
        <a:p>
          <a:endParaRPr lang="en-US"/>
        </a:p>
      </dgm:t>
    </dgm:pt>
    <dgm:pt modelId="{610FC791-44EC-4DE9-9FA1-489B6466AEF6}">
      <dgm:prSet phldrT="[Text]"/>
      <dgm:spPr/>
      <dgm:t>
        <a:bodyPr/>
        <a:lstStyle/>
        <a:p>
          <a:r>
            <a:rPr lang="en-US" dirty="0"/>
            <a:t>11</a:t>
          </a:r>
        </a:p>
      </dgm:t>
    </dgm:pt>
    <dgm:pt modelId="{79BF89B8-DBA5-4619-98EE-2D84DD2EC644}" type="parTrans" cxnId="{6A6D4CCC-AFED-49C1-A6EC-6B57C453ACB2}">
      <dgm:prSet/>
      <dgm:spPr/>
      <dgm:t>
        <a:bodyPr/>
        <a:lstStyle/>
        <a:p>
          <a:endParaRPr lang="en-US"/>
        </a:p>
      </dgm:t>
    </dgm:pt>
    <dgm:pt modelId="{769ABB52-44E5-4830-887F-0FD3D2DDE079}" type="sibTrans" cxnId="{6A6D4CCC-AFED-49C1-A6EC-6B57C453ACB2}">
      <dgm:prSet/>
      <dgm:spPr/>
      <dgm:t>
        <a:bodyPr/>
        <a:lstStyle/>
        <a:p>
          <a:endParaRPr lang="en-US"/>
        </a:p>
      </dgm:t>
    </dgm:pt>
    <dgm:pt modelId="{6E30164A-FBF0-4555-A353-B4CF7F53DF0F}">
      <dgm:prSet phldrT="[Text]"/>
      <dgm:spPr/>
      <dgm:t>
        <a:bodyPr/>
        <a:lstStyle/>
        <a:p>
          <a:r>
            <a:rPr lang="en-US" dirty="0"/>
            <a:t>Private insurance cos.</a:t>
          </a:r>
        </a:p>
      </dgm:t>
    </dgm:pt>
    <dgm:pt modelId="{67724833-9B64-4FC3-B0BF-A4925CDB0630}" type="parTrans" cxnId="{31CD7426-03F1-4A81-9026-81CC78720EA7}">
      <dgm:prSet/>
      <dgm:spPr/>
      <dgm:t>
        <a:bodyPr/>
        <a:lstStyle/>
        <a:p>
          <a:endParaRPr lang="en-US"/>
        </a:p>
      </dgm:t>
    </dgm:pt>
    <dgm:pt modelId="{C0F666A2-6505-4622-98A1-9349A8602952}" type="sibTrans" cxnId="{31CD7426-03F1-4A81-9026-81CC78720EA7}">
      <dgm:prSet/>
      <dgm:spPr/>
      <dgm:t>
        <a:bodyPr/>
        <a:lstStyle/>
        <a:p>
          <a:endParaRPr lang="en-US"/>
        </a:p>
      </dgm:t>
    </dgm:pt>
    <dgm:pt modelId="{78B5C0C7-0F55-4509-99F4-00BA29D221DB}" type="pres">
      <dgm:prSet presAssocID="{09AA8B92-CCA2-4261-8045-CAE03F38FE07}" presName="Name0" presStyleCnt="0">
        <dgm:presLayoutVars>
          <dgm:dir/>
          <dgm:animLvl val="lvl"/>
          <dgm:resizeHandles val="exact"/>
        </dgm:presLayoutVars>
      </dgm:prSet>
      <dgm:spPr/>
    </dgm:pt>
    <dgm:pt modelId="{DCDDD325-18A0-4C93-820D-C9EC55772693}" type="pres">
      <dgm:prSet presAssocID="{610FC791-44EC-4DE9-9FA1-489B6466AEF6}" presName="linNode" presStyleCnt="0"/>
      <dgm:spPr/>
    </dgm:pt>
    <dgm:pt modelId="{CA89C037-1F9B-40D4-938B-5FFEB979A33E}" type="pres">
      <dgm:prSet presAssocID="{610FC791-44EC-4DE9-9FA1-489B6466AEF6}" presName="parTx" presStyleLbl="revTx" presStyleIdx="0" presStyleCnt="3">
        <dgm:presLayoutVars>
          <dgm:chMax val="1"/>
          <dgm:bulletEnabled val="1"/>
        </dgm:presLayoutVars>
      </dgm:prSet>
      <dgm:spPr/>
    </dgm:pt>
    <dgm:pt modelId="{A8BF2CC9-21C6-44F2-917E-BE7BB2069005}" type="pres">
      <dgm:prSet presAssocID="{610FC791-44EC-4DE9-9FA1-489B6466AEF6}" presName="bracket" presStyleLbl="parChTrans1D1" presStyleIdx="0" presStyleCnt="3"/>
      <dgm:spPr/>
    </dgm:pt>
    <dgm:pt modelId="{85848F98-F6A9-4D72-95FA-6D17B1191445}" type="pres">
      <dgm:prSet presAssocID="{610FC791-44EC-4DE9-9FA1-489B6466AEF6}" presName="spH" presStyleCnt="0"/>
      <dgm:spPr/>
    </dgm:pt>
    <dgm:pt modelId="{21A2229E-3189-48E8-981B-06AAC4DFE45C}" type="pres">
      <dgm:prSet presAssocID="{610FC791-44EC-4DE9-9FA1-489B6466AEF6}" presName="desTx" presStyleLbl="node1" presStyleIdx="0" presStyleCnt="3">
        <dgm:presLayoutVars>
          <dgm:bulletEnabled val="1"/>
        </dgm:presLayoutVars>
      </dgm:prSet>
      <dgm:spPr/>
    </dgm:pt>
    <dgm:pt modelId="{A8A0FE9C-EA9F-49CB-8929-0B00AA32B653}" type="pres">
      <dgm:prSet presAssocID="{769ABB52-44E5-4830-887F-0FD3D2DDE079}" presName="spV" presStyleCnt="0"/>
      <dgm:spPr/>
    </dgm:pt>
    <dgm:pt modelId="{B0D902B6-FC29-48B7-BD40-324261D7A5EC}" type="pres">
      <dgm:prSet presAssocID="{53E6514A-480F-42AB-A6FD-B9C7CE8BD905}" presName="linNode" presStyleCnt="0"/>
      <dgm:spPr/>
    </dgm:pt>
    <dgm:pt modelId="{73CBD016-0A3D-4170-9CB3-4BA370210ADF}" type="pres">
      <dgm:prSet presAssocID="{53E6514A-480F-42AB-A6FD-B9C7CE8BD905}" presName="parTx" presStyleLbl="revTx" presStyleIdx="1" presStyleCnt="3">
        <dgm:presLayoutVars>
          <dgm:chMax val="1"/>
          <dgm:bulletEnabled val="1"/>
        </dgm:presLayoutVars>
      </dgm:prSet>
      <dgm:spPr/>
    </dgm:pt>
    <dgm:pt modelId="{038D7A72-4EDD-4441-B37D-DA3679E46FA7}" type="pres">
      <dgm:prSet presAssocID="{53E6514A-480F-42AB-A6FD-B9C7CE8BD905}" presName="bracket" presStyleLbl="parChTrans1D1" presStyleIdx="1" presStyleCnt="3"/>
      <dgm:spPr/>
    </dgm:pt>
    <dgm:pt modelId="{58671C20-D548-4E12-AFA4-AC598E6743E2}" type="pres">
      <dgm:prSet presAssocID="{53E6514A-480F-42AB-A6FD-B9C7CE8BD905}" presName="spH" presStyleCnt="0"/>
      <dgm:spPr/>
    </dgm:pt>
    <dgm:pt modelId="{40F81DAA-DF18-4C01-9C88-B48C85A74547}" type="pres">
      <dgm:prSet presAssocID="{53E6514A-480F-42AB-A6FD-B9C7CE8BD905}" presName="desTx" presStyleLbl="node1" presStyleIdx="1" presStyleCnt="3">
        <dgm:presLayoutVars>
          <dgm:bulletEnabled val="1"/>
        </dgm:presLayoutVars>
      </dgm:prSet>
      <dgm:spPr/>
    </dgm:pt>
    <dgm:pt modelId="{00894553-1D88-4685-88DB-FC16A43C3A9A}" type="pres">
      <dgm:prSet presAssocID="{99CE14EF-6C1B-4331-BDBC-FC4ADF80F6DF}" presName="spV" presStyleCnt="0"/>
      <dgm:spPr/>
    </dgm:pt>
    <dgm:pt modelId="{11C538F6-7883-4109-9507-73511939D460}" type="pres">
      <dgm:prSet presAssocID="{EC87E9FE-D9C0-47B3-904A-A889BABB4F92}" presName="linNode" presStyleCnt="0"/>
      <dgm:spPr/>
    </dgm:pt>
    <dgm:pt modelId="{4449607F-16A6-4CB0-9373-C0604BA15B4E}" type="pres">
      <dgm:prSet presAssocID="{EC87E9FE-D9C0-47B3-904A-A889BABB4F92}" presName="parTx" presStyleLbl="revTx" presStyleIdx="2" presStyleCnt="3">
        <dgm:presLayoutVars>
          <dgm:chMax val="1"/>
          <dgm:bulletEnabled val="1"/>
        </dgm:presLayoutVars>
      </dgm:prSet>
      <dgm:spPr/>
    </dgm:pt>
    <dgm:pt modelId="{CA1CD14D-EB25-49C4-B86B-68BDA0EFBE48}" type="pres">
      <dgm:prSet presAssocID="{EC87E9FE-D9C0-47B3-904A-A889BABB4F92}" presName="bracket" presStyleLbl="parChTrans1D1" presStyleIdx="2" presStyleCnt="3"/>
      <dgm:spPr/>
    </dgm:pt>
    <dgm:pt modelId="{9E741984-45DB-48C9-B99E-C7149FCD752C}" type="pres">
      <dgm:prSet presAssocID="{EC87E9FE-D9C0-47B3-904A-A889BABB4F92}" presName="spH" presStyleCnt="0"/>
      <dgm:spPr/>
    </dgm:pt>
    <dgm:pt modelId="{A602D46A-67DC-495E-82A3-42286822C83B}" type="pres">
      <dgm:prSet presAssocID="{EC87E9FE-D9C0-47B3-904A-A889BABB4F92}" presName="desTx" presStyleLbl="node1" presStyleIdx="2" presStyleCnt="3">
        <dgm:presLayoutVars>
          <dgm:bulletEnabled val="1"/>
        </dgm:presLayoutVars>
      </dgm:prSet>
      <dgm:spPr/>
    </dgm:pt>
  </dgm:ptLst>
  <dgm:cxnLst>
    <dgm:cxn modelId="{D1E1EE06-A029-4394-98B6-53FE460A1B63}" type="presOf" srcId="{09AA8B92-CCA2-4261-8045-CAE03F38FE07}" destId="{78B5C0C7-0F55-4509-99F4-00BA29D221DB}" srcOrd="0" destOrd="0" presId="urn:diagrams.loki3.com/BracketList"/>
    <dgm:cxn modelId="{E462FA2E-3B5A-4EE8-B89D-081B9C5B407C}" srcId="{09AA8B92-CCA2-4261-8045-CAE03F38FE07}" destId="{53E6514A-480F-42AB-A6FD-B9C7CE8BD905}" srcOrd="1" destOrd="0" parTransId="{0208EE89-ECFD-4A28-B440-15A804CCC005}" sibTransId="{99CE14EF-6C1B-4331-BDBC-FC4ADF80F6DF}"/>
    <dgm:cxn modelId="{017D671F-0031-469E-9B2F-F8C6DDBADC16}" srcId="{EC87E9FE-D9C0-47B3-904A-A889BABB4F92}" destId="{8D40F486-5FAE-475C-B097-E4308A2408EB}" srcOrd="0" destOrd="0" parTransId="{18CFFD58-C1A9-4175-81BC-801C2C76D1B3}" sibTransId="{5FD33DAC-DBEE-4CAB-97FC-652C1C7C6DD5}"/>
    <dgm:cxn modelId="{31CD7426-03F1-4A81-9026-81CC78720EA7}" srcId="{610FC791-44EC-4DE9-9FA1-489B6466AEF6}" destId="{6E30164A-FBF0-4555-A353-B4CF7F53DF0F}" srcOrd="0" destOrd="0" parTransId="{67724833-9B64-4FC3-B0BF-A4925CDB0630}" sibTransId="{C0F666A2-6505-4622-98A1-9349A8602952}"/>
    <dgm:cxn modelId="{30FCC531-A1FE-45EC-86FC-79EE5D92FBE7}" type="presOf" srcId="{EC87E9FE-D9C0-47B3-904A-A889BABB4F92}" destId="{4449607F-16A6-4CB0-9373-C0604BA15B4E}" srcOrd="0" destOrd="0" presId="urn:diagrams.loki3.com/BracketList"/>
    <dgm:cxn modelId="{D5CFC04E-B1AE-42BD-9896-6361C6A6E224}" srcId="{09AA8B92-CCA2-4261-8045-CAE03F38FE07}" destId="{EC87E9FE-D9C0-47B3-904A-A889BABB4F92}" srcOrd="2" destOrd="0" parTransId="{AEF1362B-AC28-4117-99EB-567B609D5E89}" sibTransId="{5773BB6A-9BDA-4829-8898-ADEEECBF086E}"/>
    <dgm:cxn modelId="{1FA4E6F7-2EB3-439F-91BB-D2A8366CF734}" type="presOf" srcId="{610FC791-44EC-4DE9-9FA1-489B6466AEF6}" destId="{CA89C037-1F9B-40D4-938B-5FFEB979A33E}" srcOrd="0" destOrd="0" presId="urn:diagrams.loki3.com/BracketList"/>
    <dgm:cxn modelId="{BEB8348B-26ED-4B6E-A8DB-8DB6F55B633D}" type="presOf" srcId="{8D40F486-5FAE-475C-B097-E4308A2408EB}" destId="{A602D46A-67DC-495E-82A3-42286822C83B}" srcOrd="0" destOrd="0" presId="urn:diagrams.loki3.com/BracketList"/>
    <dgm:cxn modelId="{6A6D4CCC-AFED-49C1-A6EC-6B57C453ACB2}" srcId="{09AA8B92-CCA2-4261-8045-CAE03F38FE07}" destId="{610FC791-44EC-4DE9-9FA1-489B6466AEF6}" srcOrd="0" destOrd="0" parTransId="{79BF89B8-DBA5-4619-98EE-2D84DD2EC644}" sibTransId="{769ABB52-44E5-4830-887F-0FD3D2DDE079}"/>
    <dgm:cxn modelId="{6A58117F-920B-4315-80AF-5165EFB39E9A}" srcId="{53E6514A-480F-42AB-A6FD-B9C7CE8BD905}" destId="{F92F9496-6A6F-4CD4-8AE6-AA93E9E92ECF}" srcOrd="0" destOrd="0" parTransId="{9D5731C5-1B3F-493C-B0D3-CC1341C3C32F}" sibTransId="{1A4D7154-F3AE-43F0-9CF6-2CDA4604DA0A}"/>
    <dgm:cxn modelId="{2BF4FC9F-172E-4531-AD25-20B0C8336719}" type="presOf" srcId="{6E30164A-FBF0-4555-A353-B4CF7F53DF0F}" destId="{21A2229E-3189-48E8-981B-06AAC4DFE45C}" srcOrd="0" destOrd="0" presId="urn:diagrams.loki3.com/BracketList"/>
    <dgm:cxn modelId="{2C579E30-B5EB-4B69-A870-16960010F16F}" type="presOf" srcId="{F92F9496-6A6F-4CD4-8AE6-AA93E9E92ECF}" destId="{40F81DAA-DF18-4C01-9C88-B48C85A74547}" srcOrd="0" destOrd="0" presId="urn:diagrams.loki3.com/BracketList"/>
    <dgm:cxn modelId="{2DDA89B4-A543-47BB-96A2-DDBB327D8B9E}" type="presOf" srcId="{53E6514A-480F-42AB-A6FD-B9C7CE8BD905}" destId="{73CBD016-0A3D-4170-9CB3-4BA370210ADF}" srcOrd="0" destOrd="0" presId="urn:diagrams.loki3.com/BracketList"/>
    <dgm:cxn modelId="{D9D257AF-FEE2-419F-AF4B-23F6A5560E40}" type="presParOf" srcId="{78B5C0C7-0F55-4509-99F4-00BA29D221DB}" destId="{DCDDD325-18A0-4C93-820D-C9EC55772693}" srcOrd="0" destOrd="0" presId="urn:diagrams.loki3.com/BracketList"/>
    <dgm:cxn modelId="{090C5EAD-BF14-4061-BD5A-B45D351D9FFD}" type="presParOf" srcId="{DCDDD325-18A0-4C93-820D-C9EC55772693}" destId="{CA89C037-1F9B-40D4-938B-5FFEB979A33E}" srcOrd="0" destOrd="0" presId="urn:diagrams.loki3.com/BracketList"/>
    <dgm:cxn modelId="{D2E8B0AC-0148-482D-9637-0E3C5C834DAB}" type="presParOf" srcId="{DCDDD325-18A0-4C93-820D-C9EC55772693}" destId="{A8BF2CC9-21C6-44F2-917E-BE7BB2069005}" srcOrd="1" destOrd="0" presId="urn:diagrams.loki3.com/BracketList"/>
    <dgm:cxn modelId="{E361CCD0-991E-48D2-92BE-811B5583E8AC}" type="presParOf" srcId="{DCDDD325-18A0-4C93-820D-C9EC55772693}" destId="{85848F98-F6A9-4D72-95FA-6D17B1191445}" srcOrd="2" destOrd="0" presId="urn:diagrams.loki3.com/BracketList"/>
    <dgm:cxn modelId="{62BD766D-BA87-41B9-A1D6-57C5FD73040E}" type="presParOf" srcId="{DCDDD325-18A0-4C93-820D-C9EC55772693}" destId="{21A2229E-3189-48E8-981B-06AAC4DFE45C}" srcOrd="3" destOrd="0" presId="urn:diagrams.loki3.com/BracketList"/>
    <dgm:cxn modelId="{B840DFFF-20CC-416B-84D4-96A3EA013E2A}" type="presParOf" srcId="{78B5C0C7-0F55-4509-99F4-00BA29D221DB}" destId="{A8A0FE9C-EA9F-49CB-8929-0B00AA32B653}" srcOrd="1" destOrd="0" presId="urn:diagrams.loki3.com/BracketList"/>
    <dgm:cxn modelId="{A0933107-E0AE-4593-B9D2-BED825834BAA}" type="presParOf" srcId="{78B5C0C7-0F55-4509-99F4-00BA29D221DB}" destId="{B0D902B6-FC29-48B7-BD40-324261D7A5EC}" srcOrd="2" destOrd="0" presId="urn:diagrams.loki3.com/BracketList"/>
    <dgm:cxn modelId="{A2B2430A-FD67-4D28-8510-E5C56A5C23DE}" type="presParOf" srcId="{B0D902B6-FC29-48B7-BD40-324261D7A5EC}" destId="{73CBD016-0A3D-4170-9CB3-4BA370210ADF}" srcOrd="0" destOrd="0" presId="urn:diagrams.loki3.com/BracketList"/>
    <dgm:cxn modelId="{01343DEF-F099-4350-B52F-7ED9678CE136}" type="presParOf" srcId="{B0D902B6-FC29-48B7-BD40-324261D7A5EC}" destId="{038D7A72-4EDD-4441-B37D-DA3679E46FA7}" srcOrd="1" destOrd="0" presId="urn:diagrams.loki3.com/BracketList"/>
    <dgm:cxn modelId="{706CA570-3AE2-4AFD-80B6-90DC9C8AF1B9}" type="presParOf" srcId="{B0D902B6-FC29-48B7-BD40-324261D7A5EC}" destId="{58671C20-D548-4E12-AFA4-AC598E6743E2}" srcOrd="2" destOrd="0" presId="urn:diagrams.loki3.com/BracketList"/>
    <dgm:cxn modelId="{3CBB9296-327A-401B-AD1F-1176CDE76246}" type="presParOf" srcId="{B0D902B6-FC29-48B7-BD40-324261D7A5EC}" destId="{40F81DAA-DF18-4C01-9C88-B48C85A74547}" srcOrd="3" destOrd="0" presId="urn:diagrams.loki3.com/BracketList"/>
    <dgm:cxn modelId="{83516F1C-25B9-445B-BB99-681D3B62B1FE}" type="presParOf" srcId="{78B5C0C7-0F55-4509-99F4-00BA29D221DB}" destId="{00894553-1D88-4685-88DB-FC16A43C3A9A}" srcOrd="3" destOrd="0" presId="urn:diagrams.loki3.com/BracketList"/>
    <dgm:cxn modelId="{01B4A202-252F-461B-9AE2-CD5BB33A6A61}" type="presParOf" srcId="{78B5C0C7-0F55-4509-99F4-00BA29D221DB}" destId="{11C538F6-7883-4109-9507-73511939D460}" srcOrd="4" destOrd="0" presId="urn:diagrams.loki3.com/BracketList"/>
    <dgm:cxn modelId="{D70326A9-6AAF-4241-92A4-191CBA595847}" type="presParOf" srcId="{11C538F6-7883-4109-9507-73511939D460}" destId="{4449607F-16A6-4CB0-9373-C0604BA15B4E}" srcOrd="0" destOrd="0" presId="urn:diagrams.loki3.com/BracketList"/>
    <dgm:cxn modelId="{9B3D735E-FAE9-45B6-8E77-97FDEEE2E7D5}" type="presParOf" srcId="{11C538F6-7883-4109-9507-73511939D460}" destId="{CA1CD14D-EB25-49C4-B86B-68BDA0EFBE48}" srcOrd="1" destOrd="0" presId="urn:diagrams.loki3.com/BracketList"/>
    <dgm:cxn modelId="{98A24150-3559-4ADA-A6DE-13F98BDEC5F6}" type="presParOf" srcId="{11C538F6-7883-4109-9507-73511939D460}" destId="{9E741984-45DB-48C9-B99E-C7149FCD752C}" srcOrd="2" destOrd="0" presId="urn:diagrams.loki3.com/BracketList"/>
    <dgm:cxn modelId="{03A8C873-267A-422F-A8DB-A4DE5758D600}" type="presParOf" srcId="{11C538F6-7883-4109-9507-73511939D460}" destId="{A602D46A-67DC-495E-82A3-42286822C83B}"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B1C4E4-DDAC-4A88-A8A0-7F2E33BFF3FC}" type="doc">
      <dgm:prSet loTypeId="urn:microsoft.com/office/officeart/2008/layout/TitledPictureBlocks" loCatId="picture" qsTypeId="urn:microsoft.com/office/officeart/2005/8/quickstyle/3d4" qsCatId="3D" csTypeId="urn:microsoft.com/office/officeart/2005/8/colors/accent0_3" csCatId="mainScheme" phldr="1"/>
      <dgm:spPr/>
      <dgm:t>
        <a:bodyPr/>
        <a:lstStyle/>
        <a:p>
          <a:endParaRPr lang="en-US"/>
        </a:p>
      </dgm:t>
    </dgm:pt>
    <dgm:pt modelId="{277D51F7-8428-4C73-8EE1-5C30EA7F3312}">
      <dgm:prSet phldrT="[Text]" custT="1"/>
      <dgm:spPr/>
      <dgm:t>
        <a:bodyPr/>
        <a:lstStyle/>
        <a:p>
          <a:r>
            <a:rPr lang="en-US" sz="1800" dirty="0"/>
            <a:t>Seeds, Irrigation, Fertilizer, Pesticides</a:t>
          </a:r>
        </a:p>
      </dgm:t>
    </dgm:pt>
    <dgm:pt modelId="{21A40FF8-881B-4B19-8D8C-A043A2CE3FFB}" type="parTrans" cxnId="{E2665C40-E406-44E5-877E-D5AFEA3F1369}">
      <dgm:prSet/>
      <dgm:spPr/>
      <dgm:t>
        <a:bodyPr/>
        <a:lstStyle/>
        <a:p>
          <a:endParaRPr lang="en-US"/>
        </a:p>
      </dgm:t>
    </dgm:pt>
    <dgm:pt modelId="{FBC72D80-E154-4E5A-90EA-32B4D75C21F6}" type="sibTrans" cxnId="{E2665C40-E406-44E5-877E-D5AFEA3F1369}">
      <dgm:prSet/>
      <dgm:spPr/>
      <dgm:t>
        <a:bodyPr/>
        <a:lstStyle/>
        <a:p>
          <a:endParaRPr lang="en-US"/>
        </a:p>
      </dgm:t>
    </dgm:pt>
    <dgm:pt modelId="{0CC4F6A6-81ED-4E5F-8160-04A32C321B8F}">
      <dgm:prSet custT="1"/>
      <dgm:spPr/>
      <dgm:t>
        <a:bodyPr/>
        <a:lstStyle/>
        <a:p>
          <a:r>
            <a:rPr lang="en-US" sz="1800" dirty="0"/>
            <a:t>Diversify</a:t>
          </a:r>
        </a:p>
      </dgm:t>
    </dgm:pt>
    <dgm:pt modelId="{30ED76B0-EE41-40D1-BED9-E8E1D979375D}" type="parTrans" cxnId="{047124AE-F8DB-4379-8579-9ED6D5008096}">
      <dgm:prSet/>
      <dgm:spPr/>
      <dgm:t>
        <a:bodyPr/>
        <a:lstStyle/>
        <a:p>
          <a:endParaRPr lang="en-US"/>
        </a:p>
      </dgm:t>
    </dgm:pt>
    <dgm:pt modelId="{AFDD8152-DD9F-4011-8C73-23BD54A2EE04}" type="sibTrans" cxnId="{047124AE-F8DB-4379-8579-9ED6D5008096}">
      <dgm:prSet/>
      <dgm:spPr/>
      <dgm:t>
        <a:bodyPr/>
        <a:lstStyle/>
        <a:p>
          <a:endParaRPr lang="en-US"/>
        </a:p>
      </dgm:t>
    </dgm:pt>
    <dgm:pt modelId="{B429F457-B4DC-4007-83C9-AF40CD4B836F}">
      <dgm:prSet custT="1"/>
      <dgm:spPr/>
      <dgm:t>
        <a:bodyPr/>
        <a:lstStyle/>
        <a:p>
          <a:r>
            <a:rPr lang="en-US" sz="1800" dirty="0"/>
            <a:t>Credit, Insurance, Marketing</a:t>
          </a:r>
        </a:p>
      </dgm:t>
    </dgm:pt>
    <dgm:pt modelId="{94096495-6535-45C5-9794-93060B2B490C}" type="parTrans" cxnId="{ACD5146A-99F3-48EA-9EF1-CB39AE1121D9}">
      <dgm:prSet/>
      <dgm:spPr/>
      <dgm:t>
        <a:bodyPr/>
        <a:lstStyle/>
        <a:p>
          <a:endParaRPr lang="en-US"/>
        </a:p>
      </dgm:t>
    </dgm:pt>
    <dgm:pt modelId="{F2856B9B-C28B-4168-B49E-4D34D279DE37}" type="sibTrans" cxnId="{ACD5146A-99F3-48EA-9EF1-CB39AE1121D9}">
      <dgm:prSet/>
      <dgm:spPr/>
      <dgm:t>
        <a:bodyPr/>
        <a:lstStyle/>
        <a:p>
          <a:endParaRPr lang="en-US"/>
        </a:p>
      </dgm:t>
    </dgm:pt>
    <dgm:pt modelId="{D3A3D51B-9563-48B0-948B-4BFB17834397}">
      <dgm:prSet custT="1"/>
      <dgm:spPr/>
      <dgm:t>
        <a:bodyPr/>
        <a:lstStyle/>
        <a:p>
          <a:r>
            <a:rPr lang="en-US" sz="1800" dirty="0"/>
            <a:t>Husbandry</a:t>
          </a:r>
        </a:p>
      </dgm:t>
    </dgm:pt>
    <dgm:pt modelId="{44C1C1F3-C030-423B-B280-22D560BA965B}" type="parTrans" cxnId="{960BAE97-CD67-4C5B-948C-1743812AD07D}">
      <dgm:prSet/>
      <dgm:spPr/>
      <dgm:t>
        <a:bodyPr/>
        <a:lstStyle/>
        <a:p>
          <a:endParaRPr lang="en-US"/>
        </a:p>
      </dgm:t>
    </dgm:pt>
    <dgm:pt modelId="{A7C0C9D2-21C0-4525-A602-0001DF3444E5}" type="sibTrans" cxnId="{960BAE97-CD67-4C5B-948C-1743812AD07D}">
      <dgm:prSet/>
      <dgm:spPr/>
      <dgm:t>
        <a:bodyPr/>
        <a:lstStyle/>
        <a:p>
          <a:endParaRPr lang="en-US"/>
        </a:p>
      </dgm:t>
    </dgm:pt>
    <dgm:pt modelId="{35BCE40F-818F-48BE-81FE-F2A19AD68431}">
      <dgm:prSet phldrT="[Text]" custT="1"/>
      <dgm:spPr/>
      <dgm:t>
        <a:bodyPr/>
        <a:lstStyle/>
        <a:p>
          <a:r>
            <a:rPr lang="en-US" sz="1800" dirty="0"/>
            <a:t>More from Less</a:t>
          </a:r>
        </a:p>
      </dgm:t>
    </dgm:pt>
    <dgm:pt modelId="{9EB93C19-AB92-425B-8E37-6C2E89574E85}" type="parTrans" cxnId="{280AA9C4-3781-4DEE-BFDD-868AF97FC65B}">
      <dgm:prSet/>
      <dgm:spPr/>
      <dgm:t>
        <a:bodyPr/>
        <a:lstStyle/>
        <a:p>
          <a:endParaRPr lang="en-US"/>
        </a:p>
      </dgm:t>
    </dgm:pt>
    <dgm:pt modelId="{A622C359-5348-49FC-8C00-D1F82871DCD0}" type="sibTrans" cxnId="{280AA9C4-3781-4DEE-BFDD-868AF97FC65B}">
      <dgm:prSet/>
      <dgm:spPr/>
      <dgm:t>
        <a:bodyPr/>
        <a:lstStyle/>
        <a:p>
          <a:endParaRPr lang="en-US"/>
        </a:p>
      </dgm:t>
    </dgm:pt>
    <dgm:pt modelId="{6032B728-3430-4159-A09E-900C498C1D49}">
      <dgm:prSet custT="1"/>
      <dgm:spPr/>
      <dgm:t>
        <a:bodyPr/>
        <a:lstStyle/>
        <a:p>
          <a:r>
            <a:rPr lang="en-US" sz="1800" dirty="0"/>
            <a:t>$$</a:t>
          </a:r>
        </a:p>
      </dgm:t>
    </dgm:pt>
    <dgm:pt modelId="{73D367BD-EFF8-44E7-B525-D53CB1261D3E}" type="parTrans" cxnId="{6F84A129-D883-4728-A7C4-FFF38A2A4CF3}">
      <dgm:prSet/>
      <dgm:spPr/>
      <dgm:t>
        <a:bodyPr/>
        <a:lstStyle/>
        <a:p>
          <a:endParaRPr lang="en-US"/>
        </a:p>
      </dgm:t>
    </dgm:pt>
    <dgm:pt modelId="{80A96C24-404B-4986-A6D6-935051D3D4F4}" type="sibTrans" cxnId="{6F84A129-D883-4728-A7C4-FFF38A2A4CF3}">
      <dgm:prSet/>
      <dgm:spPr/>
      <dgm:t>
        <a:bodyPr/>
        <a:lstStyle/>
        <a:p>
          <a:endParaRPr lang="en-US"/>
        </a:p>
      </dgm:t>
    </dgm:pt>
    <dgm:pt modelId="{461E4D0F-2EB5-427F-A1BA-8C6E082FB1DD}">
      <dgm:prSet custT="1"/>
      <dgm:spPr/>
      <dgm:t>
        <a:bodyPr/>
        <a:lstStyle/>
        <a:p>
          <a:r>
            <a:rPr lang="en-US" sz="1800" dirty="0"/>
            <a:t>organic, pulses</a:t>
          </a:r>
        </a:p>
      </dgm:t>
    </dgm:pt>
    <dgm:pt modelId="{35768B46-C639-4F7F-A03D-E64653BDBA88}" type="parTrans" cxnId="{381E8A4B-36E1-4369-8061-9244FF484DA3}">
      <dgm:prSet/>
      <dgm:spPr/>
      <dgm:t>
        <a:bodyPr/>
        <a:lstStyle/>
        <a:p>
          <a:endParaRPr lang="en-US"/>
        </a:p>
      </dgm:t>
    </dgm:pt>
    <dgm:pt modelId="{007A3255-9041-455A-B33F-40E09C366B17}" type="sibTrans" cxnId="{381E8A4B-36E1-4369-8061-9244FF484DA3}">
      <dgm:prSet/>
      <dgm:spPr/>
      <dgm:t>
        <a:bodyPr/>
        <a:lstStyle/>
        <a:p>
          <a:endParaRPr lang="en-US"/>
        </a:p>
      </dgm:t>
    </dgm:pt>
    <dgm:pt modelId="{85EC930F-6B50-451D-A5A1-966B62257D35}">
      <dgm:prSet custT="1"/>
      <dgm:spPr/>
      <dgm:t>
        <a:bodyPr/>
        <a:lstStyle/>
        <a:p>
          <a:r>
            <a:rPr lang="en-US" sz="1800" dirty="0"/>
            <a:t>Ranking</a:t>
          </a:r>
        </a:p>
      </dgm:t>
    </dgm:pt>
    <dgm:pt modelId="{0978DC36-2FDE-482C-8C6E-29EEF95E0008}" type="parTrans" cxnId="{67479320-6633-431E-92DF-BD91026DB89D}">
      <dgm:prSet/>
      <dgm:spPr/>
      <dgm:t>
        <a:bodyPr/>
        <a:lstStyle/>
        <a:p>
          <a:endParaRPr lang="en-US"/>
        </a:p>
      </dgm:t>
    </dgm:pt>
    <dgm:pt modelId="{FEADC3B1-97C4-429A-AB48-1FFF7DBAEC35}" type="sibTrans" cxnId="{67479320-6633-431E-92DF-BD91026DB89D}">
      <dgm:prSet/>
      <dgm:spPr/>
      <dgm:t>
        <a:bodyPr/>
        <a:lstStyle/>
        <a:p>
          <a:endParaRPr lang="en-US"/>
        </a:p>
      </dgm:t>
    </dgm:pt>
    <dgm:pt modelId="{CC608FFF-71FB-4331-85D0-E03BEFC6FD8C}">
      <dgm:prSet custT="1"/>
      <dgm:spPr/>
      <dgm:t>
        <a:bodyPr/>
        <a:lstStyle/>
        <a:p>
          <a:r>
            <a:rPr lang="en-US" sz="1800" dirty="0"/>
            <a:t>Budget’16</a:t>
          </a:r>
        </a:p>
      </dgm:t>
    </dgm:pt>
    <dgm:pt modelId="{672616D1-424C-4DBB-8250-42FFCED62742}" type="parTrans" cxnId="{0D50DAF3-8146-433C-9FBC-907C8A40BD02}">
      <dgm:prSet/>
      <dgm:spPr/>
      <dgm:t>
        <a:bodyPr/>
        <a:lstStyle/>
        <a:p>
          <a:endParaRPr lang="en-US"/>
        </a:p>
      </dgm:t>
    </dgm:pt>
    <dgm:pt modelId="{94570293-5175-43CE-A869-7C366B7698F6}" type="sibTrans" cxnId="{0D50DAF3-8146-433C-9FBC-907C8A40BD02}">
      <dgm:prSet/>
      <dgm:spPr/>
      <dgm:t>
        <a:bodyPr/>
        <a:lstStyle/>
        <a:p>
          <a:endParaRPr lang="en-US"/>
        </a:p>
      </dgm:t>
    </dgm:pt>
    <dgm:pt modelId="{41C3C27E-DFE6-4005-ADAC-AA5F565D0BF1}" type="pres">
      <dgm:prSet presAssocID="{E9B1C4E4-DDAC-4A88-A8A0-7F2E33BFF3FC}" presName="rootNode" presStyleCnt="0">
        <dgm:presLayoutVars>
          <dgm:chMax/>
          <dgm:chPref/>
          <dgm:dir/>
          <dgm:animLvl val="lvl"/>
        </dgm:presLayoutVars>
      </dgm:prSet>
      <dgm:spPr/>
    </dgm:pt>
    <dgm:pt modelId="{00D4D79E-E38A-45E6-870A-EE7EDCB496D7}" type="pres">
      <dgm:prSet presAssocID="{35BCE40F-818F-48BE-81FE-F2A19AD68431}" presName="composite" presStyleCnt="0"/>
      <dgm:spPr/>
    </dgm:pt>
    <dgm:pt modelId="{6188839D-910C-4096-9DAA-A482C504ACD7}" type="pres">
      <dgm:prSet presAssocID="{35BCE40F-818F-48BE-81FE-F2A19AD68431}" presName="ParentText" presStyleLbl="node1" presStyleIdx="0" presStyleCnt="4">
        <dgm:presLayoutVars>
          <dgm:chMax val="1"/>
          <dgm:chPref val="1"/>
          <dgm:bulletEnabled val="1"/>
        </dgm:presLayoutVars>
      </dgm:prSet>
      <dgm:spPr/>
    </dgm:pt>
    <dgm:pt modelId="{41A6854B-1FA6-4EE1-B136-0CA960011996}" type="pres">
      <dgm:prSet presAssocID="{35BCE40F-818F-48BE-81FE-F2A19AD68431}" presName="Image" presStyleLbl="bgImgPlace1" presStyleIdx="0" presStyleCnt="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0F9E410E-4687-44BF-9D7A-FC1A8A681135}" type="pres">
      <dgm:prSet presAssocID="{35BCE40F-818F-48BE-81FE-F2A19AD68431}" presName="ChildText" presStyleLbl="fgAcc1" presStyleIdx="0" presStyleCnt="4">
        <dgm:presLayoutVars>
          <dgm:chMax val="0"/>
          <dgm:chPref val="0"/>
          <dgm:bulletEnabled val="1"/>
        </dgm:presLayoutVars>
      </dgm:prSet>
      <dgm:spPr/>
    </dgm:pt>
    <dgm:pt modelId="{003D507E-6F46-4DAA-9F79-83F1F3E9A509}" type="pres">
      <dgm:prSet presAssocID="{A622C359-5348-49FC-8C00-D1F82871DCD0}" presName="sibTrans" presStyleCnt="0"/>
      <dgm:spPr/>
    </dgm:pt>
    <dgm:pt modelId="{959191E2-1B91-4BA7-879E-9FBC02E8F7E5}" type="pres">
      <dgm:prSet presAssocID="{0CC4F6A6-81ED-4E5F-8160-04A32C321B8F}" presName="composite" presStyleCnt="0"/>
      <dgm:spPr/>
    </dgm:pt>
    <dgm:pt modelId="{B3EFEF73-72A8-4C02-A127-0F537D6C5C73}" type="pres">
      <dgm:prSet presAssocID="{0CC4F6A6-81ED-4E5F-8160-04A32C321B8F}" presName="ParentText" presStyleLbl="node1" presStyleIdx="1" presStyleCnt="4">
        <dgm:presLayoutVars>
          <dgm:chMax val="1"/>
          <dgm:chPref val="1"/>
          <dgm:bulletEnabled val="1"/>
        </dgm:presLayoutVars>
      </dgm:prSet>
      <dgm:spPr/>
    </dgm:pt>
    <dgm:pt modelId="{638672E0-55F8-4124-BFCE-C2AF0340070F}" type="pres">
      <dgm:prSet presAssocID="{0CC4F6A6-81ED-4E5F-8160-04A32C321B8F}" presName="Image" presStyleLbl="bgImgPlace1" presStyleIdx="1" presStyleCnt="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40AEE0C5-7744-4AA8-AAA5-D2D72C97A199}" type="pres">
      <dgm:prSet presAssocID="{0CC4F6A6-81ED-4E5F-8160-04A32C321B8F}" presName="ChildText" presStyleLbl="fgAcc1" presStyleIdx="1" presStyleCnt="4">
        <dgm:presLayoutVars>
          <dgm:chMax val="0"/>
          <dgm:chPref val="0"/>
          <dgm:bulletEnabled val="1"/>
        </dgm:presLayoutVars>
      </dgm:prSet>
      <dgm:spPr/>
    </dgm:pt>
    <dgm:pt modelId="{B3456185-56D5-4B22-BA05-E9E7AE01C384}" type="pres">
      <dgm:prSet presAssocID="{AFDD8152-DD9F-4011-8C73-23BD54A2EE04}" presName="sibTrans" presStyleCnt="0"/>
      <dgm:spPr/>
    </dgm:pt>
    <dgm:pt modelId="{5216F249-7F14-4CD9-AEA5-F6587A2BA82D}" type="pres">
      <dgm:prSet presAssocID="{6032B728-3430-4159-A09E-900C498C1D49}" presName="composite" presStyleCnt="0"/>
      <dgm:spPr/>
    </dgm:pt>
    <dgm:pt modelId="{735126AD-B6D4-430B-9EE0-3AC18D0E7B08}" type="pres">
      <dgm:prSet presAssocID="{6032B728-3430-4159-A09E-900C498C1D49}" presName="ParentText" presStyleLbl="node1" presStyleIdx="2" presStyleCnt="4">
        <dgm:presLayoutVars>
          <dgm:chMax val="1"/>
          <dgm:chPref val="1"/>
          <dgm:bulletEnabled val="1"/>
        </dgm:presLayoutVars>
      </dgm:prSet>
      <dgm:spPr/>
    </dgm:pt>
    <dgm:pt modelId="{785212DC-1354-4382-A04B-BF7E41EB42CF}" type="pres">
      <dgm:prSet presAssocID="{6032B728-3430-4159-A09E-900C498C1D49}" presName="Image" presStyleLbl="bgImgPlace1" presStyleIdx="2" presStyleCnt="4"/>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C34AE305-1BDC-454D-9528-0D7A16B297A8}" type="pres">
      <dgm:prSet presAssocID="{6032B728-3430-4159-A09E-900C498C1D49}" presName="ChildText" presStyleLbl="fgAcc1" presStyleIdx="2" presStyleCnt="4">
        <dgm:presLayoutVars>
          <dgm:chMax val="0"/>
          <dgm:chPref val="0"/>
          <dgm:bulletEnabled val="1"/>
        </dgm:presLayoutVars>
      </dgm:prSet>
      <dgm:spPr/>
    </dgm:pt>
    <dgm:pt modelId="{5BF5690F-D139-41B0-BCAB-F00380408782}" type="pres">
      <dgm:prSet presAssocID="{80A96C24-404B-4986-A6D6-935051D3D4F4}" presName="sibTrans" presStyleCnt="0"/>
      <dgm:spPr/>
    </dgm:pt>
    <dgm:pt modelId="{FF607D44-4588-4454-9361-DF81F7FD3558}" type="pres">
      <dgm:prSet presAssocID="{D3A3D51B-9563-48B0-948B-4BFB17834397}" presName="composite" presStyleCnt="0"/>
      <dgm:spPr/>
    </dgm:pt>
    <dgm:pt modelId="{2EEC02BF-181D-481A-89FC-656142A2B6AB}" type="pres">
      <dgm:prSet presAssocID="{D3A3D51B-9563-48B0-948B-4BFB17834397}" presName="ParentText" presStyleLbl="node1" presStyleIdx="3" presStyleCnt="4">
        <dgm:presLayoutVars>
          <dgm:chMax val="1"/>
          <dgm:chPref val="1"/>
          <dgm:bulletEnabled val="1"/>
        </dgm:presLayoutVars>
      </dgm:prSet>
      <dgm:spPr/>
    </dgm:pt>
    <dgm:pt modelId="{9123F196-765E-4E8F-B029-54F89765AAF4}" type="pres">
      <dgm:prSet presAssocID="{D3A3D51B-9563-48B0-948B-4BFB17834397}" presName="Image" presStyleLbl="bgImgPlace1" presStyleIdx="3" presStyleCnt="4"/>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19DBEFD6-F875-4C3E-8973-22D590076122}" type="pres">
      <dgm:prSet presAssocID="{D3A3D51B-9563-48B0-948B-4BFB17834397}" presName="ChildText" presStyleLbl="fgAcc1" presStyleIdx="3" presStyleCnt="4">
        <dgm:presLayoutVars>
          <dgm:chMax val="0"/>
          <dgm:chPref val="0"/>
          <dgm:bulletEnabled val="1"/>
        </dgm:presLayoutVars>
      </dgm:prSet>
      <dgm:spPr/>
    </dgm:pt>
  </dgm:ptLst>
  <dgm:cxnLst>
    <dgm:cxn modelId="{55250E2D-4570-43FC-9F4B-84B9514C1714}" type="presOf" srcId="{E9B1C4E4-DDAC-4A88-A8A0-7F2E33BFF3FC}" destId="{41C3C27E-DFE6-4005-ADAC-AA5F565D0BF1}" srcOrd="0" destOrd="0" presId="urn:microsoft.com/office/officeart/2008/layout/TitledPictureBlocks"/>
    <dgm:cxn modelId="{4AAE9A79-0C0D-43DD-9B12-3B96FA38C336}" type="presOf" srcId="{461E4D0F-2EB5-427F-A1BA-8C6E082FB1DD}" destId="{40AEE0C5-7744-4AA8-AAA5-D2D72C97A199}" srcOrd="0" destOrd="0" presId="urn:microsoft.com/office/officeart/2008/layout/TitledPictureBlocks"/>
    <dgm:cxn modelId="{6F84A129-D883-4728-A7C4-FFF38A2A4CF3}" srcId="{E9B1C4E4-DDAC-4A88-A8A0-7F2E33BFF3FC}" destId="{6032B728-3430-4159-A09E-900C498C1D49}" srcOrd="2" destOrd="0" parTransId="{73D367BD-EFF8-44E7-B525-D53CB1261D3E}" sibTransId="{80A96C24-404B-4986-A6D6-935051D3D4F4}"/>
    <dgm:cxn modelId="{047124AE-F8DB-4379-8579-9ED6D5008096}" srcId="{E9B1C4E4-DDAC-4A88-A8A0-7F2E33BFF3FC}" destId="{0CC4F6A6-81ED-4E5F-8160-04A32C321B8F}" srcOrd="1" destOrd="0" parTransId="{30ED76B0-EE41-40D1-BED9-E8E1D979375D}" sibTransId="{AFDD8152-DD9F-4011-8C73-23BD54A2EE04}"/>
    <dgm:cxn modelId="{FC14E8D6-A916-4467-89E9-51F2476D1B8F}" type="presOf" srcId="{6032B728-3430-4159-A09E-900C498C1D49}" destId="{735126AD-B6D4-430B-9EE0-3AC18D0E7B08}" srcOrd="0" destOrd="0" presId="urn:microsoft.com/office/officeart/2008/layout/TitledPictureBlocks"/>
    <dgm:cxn modelId="{280AA9C4-3781-4DEE-BFDD-868AF97FC65B}" srcId="{E9B1C4E4-DDAC-4A88-A8A0-7F2E33BFF3FC}" destId="{35BCE40F-818F-48BE-81FE-F2A19AD68431}" srcOrd="0" destOrd="0" parTransId="{9EB93C19-AB92-425B-8E37-6C2E89574E85}" sibTransId="{A622C359-5348-49FC-8C00-D1F82871DCD0}"/>
    <dgm:cxn modelId="{9A76FECD-1699-4A64-9B88-399AA51C09D6}" type="presOf" srcId="{277D51F7-8428-4C73-8EE1-5C30EA7F3312}" destId="{0F9E410E-4687-44BF-9D7A-FC1A8A681135}" srcOrd="0" destOrd="0" presId="urn:microsoft.com/office/officeart/2008/layout/TitledPictureBlocks"/>
    <dgm:cxn modelId="{D2B2F60A-F7CE-4BA5-BD00-43C4D7B56230}" type="presOf" srcId="{85EC930F-6B50-451D-A5A1-966B62257D35}" destId="{19DBEFD6-F875-4C3E-8973-22D590076122}" srcOrd="0" destOrd="0" presId="urn:microsoft.com/office/officeart/2008/layout/TitledPictureBlocks"/>
    <dgm:cxn modelId="{67479320-6633-431E-92DF-BD91026DB89D}" srcId="{D3A3D51B-9563-48B0-948B-4BFB17834397}" destId="{85EC930F-6B50-451D-A5A1-966B62257D35}" srcOrd="0" destOrd="0" parTransId="{0978DC36-2FDE-482C-8C6E-29EEF95E0008}" sibTransId="{FEADC3B1-97C4-429A-AB48-1FFF7DBAEC35}"/>
    <dgm:cxn modelId="{ACD5146A-99F3-48EA-9EF1-CB39AE1121D9}" srcId="{6032B728-3430-4159-A09E-900C498C1D49}" destId="{B429F457-B4DC-4007-83C9-AF40CD4B836F}" srcOrd="0" destOrd="0" parTransId="{94096495-6535-45C5-9794-93060B2B490C}" sibTransId="{F2856B9B-C28B-4168-B49E-4D34D279DE37}"/>
    <dgm:cxn modelId="{960BAE97-CD67-4C5B-948C-1743812AD07D}" srcId="{E9B1C4E4-DDAC-4A88-A8A0-7F2E33BFF3FC}" destId="{D3A3D51B-9563-48B0-948B-4BFB17834397}" srcOrd="3" destOrd="0" parTransId="{44C1C1F3-C030-423B-B280-22D560BA965B}" sibTransId="{A7C0C9D2-21C0-4525-A602-0001DF3444E5}"/>
    <dgm:cxn modelId="{0D50DAF3-8146-433C-9FBC-907C8A40BD02}" srcId="{D3A3D51B-9563-48B0-948B-4BFB17834397}" destId="{CC608FFF-71FB-4331-85D0-E03BEFC6FD8C}" srcOrd="1" destOrd="0" parTransId="{672616D1-424C-4DBB-8250-42FFCED62742}" sibTransId="{94570293-5175-43CE-A869-7C366B7698F6}"/>
    <dgm:cxn modelId="{E2665C40-E406-44E5-877E-D5AFEA3F1369}" srcId="{35BCE40F-818F-48BE-81FE-F2A19AD68431}" destId="{277D51F7-8428-4C73-8EE1-5C30EA7F3312}" srcOrd="0" destOrd="0" parTransId="{21A40FF8-881B-4B19-8D8C-A043A2CE3FFB}" sibTransId="{FBC72D80-E154-4E5A-90EA-32B4D75C21F6}"/>
    <dgm:cxn modelId="{D852FFB0-FDE2-4853-B1CB-ADE967A05F83}" type="presOf" srcId="{B429F457-B4DC-4007-83C9-AF40CD4B836F}" destId="{C34AE305-1BDC-454D-9528-0D7A16B297A8}" srcOrd="0" destOrd="0" presId="urn:microsoft.com/office/officeart/2008/layout/TitledPictureBlocks"/>
    <dgm:cxn modelId="{381E8A4B-36E1-4369-8061-9244FF484DA3}" srcId="{0CC4F6A6-81ED-4E5F-8160-04A32C321B8F}" destId="{461E4D0F-2EB5-427F-A1BA-8C6E082FB1DD}" srcOrd="0" destOrd="0" parTransId="{35768B46-C639-4F7F-A03D-E64653BDBA88}" sibTransId="{007A3255-9041-455A-B33F-40E09C366B17}"/>
    <dgm:cxn modelId="{F9541283-F4D4-4A9F-A39D-1D449B4FEAA5}" type="presOf" srcId="{0CC4F6A6-81ED-4E5F-8160-04A32C321B8F}" destId="{B3EFEF73-72A8-4C02-A127-0F537D6C5C73}" srcOrd="0" destOrd="0" presId="urn:microsoft.com/office/officeart/2008/layout/TitledPictureBlocks"/>
    <dgm:cxn modelId="{2CDEDEF3-B325-4F0D-9C7B-9E1AFD659044}" type="presOf" srcId="{D3A3D51B-9563-48B0-948B-4BFB17834397}" destId="{2EEC02BF-181D-481A-89FC-656142A2B6AB}" srcOrd="0" destOrd="0" presId="urn:microsoft.com/office/officeart/2008/layout/TitledPictureBlocks"/>
    <dgm:cxn modelId="{3CAA9C68-923F-4F29-B370-CAC4F0C701DB}" type="presOf" srcId="{CC608FFF-71FB-4331-85D0-E03BEFC6FD8C}" destId="{19DBEFD6-F875-4C3E-8973-22D590076122}" srcOrd="0" destOrd="1" presId="urn:microsoft.com/office/officeart/2008/layout/TitledPictureBlocks"/>
    <dgm:cxn modelId="{CD807F02-F9AF-44A9-9043-C9841C35169A}" type="presOf" srcId="{35BCE40F-818F-48BE-81FE-F2A19AD68431}" destId="{6188839D-910C-4096-9DAA-A482C504ACD7}" srcOrd="0" destOrd="0" presId="urn:microsoft.com/office/officeart/2008/layout/TitledPictureBlocks"/>
    <dgm:cxn modelId="{23501A1A-6051-4AD3-942F-F61FA1D95B91}" type="presParOf" srcId="{41C3C27E-DFE6-4005-ADAC-AA5F565D0BF1}" destId="{00D4D79E-E38A-45E6-870A-EE7EDCB496D7}" srcOrd="0" destOrd="0" presId="urn:microsoft.com/office/officeart/2008/layout/TitledPictureBlocks"/>
    <dgm:cxn modelId="{DE71FEAD-DF98-4ED8-B09E-23B189C4759D}" type="presParOf" srcId="{00D4D79E-E38A-45E6-870A-EE7EDCB496D7}" destId="{6188839D-910C-4096-9DAA-A482C504ACD7}" srcOrd="0" destOrd="0" presId="urn:microsoft.com/office/officeart/2008/layout/TitledPictureBlocks"/>
    <dgm:cxn modelId="{53EF2C53-FD56-468D-81F6-5B39B71A5447}" type="presParOf" srcId="{00D4D79E-E38A-45E6-870A-EE7EDCB496D7}" destId="{41A6854B-1FA6-4EE1-B136-0CA960011996}" srcOrd="1" destOrd="0" presId="urn:microsoft.com/office/officeart/2008/layout/TitledPictureBlocks"/>
    <dgm:cxn modelId="{53A94B26-0918-4D4F-ABAB-DA1BC2D7E5A8}" type="presParOf" srcId="{00D4D79E-E38A-45E6-870A-EE7EDCB496D7}" destId="{0F9E410E-4687-44BF-9D7A-FC1A8A681135}" srcOrd="2" destOrd="0" presId="urn:microsoft.com/office/officeart/2008/layout/TitledPictureBlocks"/>
    <dgm:cxn modelId="{33C1A454-592A-4582-A647-88FC7C3FA5B1}" type="presParOf" srcId="{41C3C27E-DFE6-4005-ADAC-AA5F565D0BF1}" destId="{003D507E-6F46-4DAA-9F79-83F1F3E9A509}" srcOrd="1" destOrd="0" presId="urn:microsoft.com/office/officeart/2008/layout/TitledPictureBlocks"/>
    <dgm:cxn modelId="{BD2BD35F-7A9B-4B58-9C00-6AD24EB2095E}" type="presParOf" srcId="{41C3C27E-DFE6-4005-ADAC-AA5F565D0BF1}" destId="{959191E2-1B91-4BA7-879E-9FBC02E8F7E5}" srcOrd="2" destOrd="0" presId="urn:microsoft.com/office/officeart/2008/layout/TitledPictureBlocks"/>
    <dgm:cxn modelId="{D82C022E-851C-4E08-AFB9-F683C7E06A0F}" type="presParOf" srcId="{959191E2-1B91-4BA7-879E-9FBC02E8F7E5}" destId="{B3EFEF73-72A8-4C02-A127-0F537D6C5C73}" srcOrd="0" destOrd="0" presId="urn:microsoft.com/office/officeart/2008/layout/TitledPictureBlocks"/>
    <dgm:cxn modelId="{C5AF3DDB-E464-4709-BBD5-76D6358F7A72}" type="presParOf" srcId="{959191E2-1B91-4BA7-879E-9FBC02E8F7E5}" destId="{638672E0-55F8-4124-BFCE-C2AF0340070F}" srcOrd="1" destOrd="0" presId="urn:microsoft.com/office/officeart/2008/layout/TitledPictureBlocks"/>
    <dgm:cxn modelId="{2ECAA053-7D63-4BD6-860D-41B597335C17}" type="presParOf" srcId="{959191E2-1B91-4BA7-879E-9FBC02E8F7E5}" destId="{40AEE0C5-7744-4AA8-AAA5-D2D72C97A199}" srcOrd="2" destOrd="0" presId="urn:microsoft.com/office/officeart/2008/layout/TitledPictureBlocks"/>
    <dgm:cxn modelId="{EE65690D-6D5A-4E37-8B7D-80D8F132B0A2}" type="presParOf" srcId="{41C3C27E-DFE6-4005-ADAC-AA5F565D0BF1}" destId="{B3456185-56D5-4B22-BA05-E9E7AE01C384}" srcOrd="3" destOrd="0" presId="urn:microsoft.com/office/officeart/2008/layout/TitledPictureBlocks"/>
    <dgm:cxn modelId="{75904C03-6374-47C8-8586-7BCE0E53081C}" type="presParOf" srcId="{41C3C27E-DFE6-4005-ADAC-AA5F565D0BF1}" destId="{5216F249-7F14-4CD9-AEA5-F6587A2BA82D}" srcOrd="4" destOrd="0" presId="urn:microsoft.com/office/officeart/2008/layout/TitledPictureBlocks"/>
    <dgm:cxn modelId="{E1FB1867-865A-46F7-9C59-5567D399FC3D}" type="presParOf" srcId="{5216F249-7F14-4CD9-AEA5-F6587A2BA82D}" destId="{735126AD-B6D4-430B-9EE0-3AC18D0E7B08}" srcOrd="0" destOrd="0" presId="urn:microsoft.com/office/officeart/2008/layout/TitledPictureBlocks"/>
    <dgm:cxn modelId="{29D9C876-1B48-49EF-B381-6E373888A31F}" type="presParOf" srcId="{5216F249-7F14-4CD9-AEA5-F6587A2BA82D}" destId="{785212DC-1354-4382-A04B-BF7E41EB42CF}" srcOrd="1" destOrd="0" presId="urn:microsoft.com/office/officeart/2008/layout/TitledPictureBlocks"/>
    <dgm:cxn modelId="{10FFDDF0-DA76-416F-9E50-B1359E4281A2}" type="presParOf" srcId="{5216F249-7F14-4CD9-AEA5-F6587A2BA82D}" destId="{C34AE305-1BDC-454D-9528-0D7A16B297A8}" srcOrd="2" destOrd="0" presId="urn:microsoft.com/office/officeart/2008/layout/TitledPictureBlocks"/>
    <dgm:cxn modelId="{9BEA8E6A-6F32-4D2C-AB41-54C1B94C3A6D}" type="presParOf" srcId="{41C3C27E-DFE6-4005-ADAC-AA5F565D0BF1}" destId="{5BF5690F-D139-41B0-BCAB-F00380408782}" srcOrd="5" destOrd="0" presId="urn:microsoft.com/office/officeart/2008/layout/TitledPictureBlocks"/>
    <dgm:cxn modelId="{865D5177-B5CB-4C18-8CC4-E28E9B0F142D}" type="presParOf" srcId="{41C3C27E-DFE6-4005-ADAC-AA5F565D0BF1}" destId="{FF607D44-4588-4454-9361-DF81F7FD3558}" srcOrd="6" destOrd="0" presId="urn:microsoft.com/office/officeart/2008/layout/TitledPictureBlocks"/>
    <dgm:cxn modelId="{091F6890-F8B7-4F09-B3F2-EBB003B08DFC}" type="presParOf" srcId="{FF607D44-4588-4454-9361-DF81F7FD3558}" destId="{2EEC02BF-181D-481A-89FC-656142A2B6AB}" srcOrd="0" destOrd="0" presId="urn:microsoft.com/office/officeart/2008/layout/TitledPictureBlocks"/>
    <dgm:cxn modelId="{3333EA2F-5110-42AB-B255-225EEDE93FBF}" type="presParOf" srcId="{FF607D44-4588-4454-9361-DF81F7FD3558}" destId="{9123F196-765E-4E8F-B029-54F89765AAF4}" srcOrd="1" destOrd="0" presId="urn:microsoft.com/office/officeart/2008/layout/TitledPictureBlocks"/>
    <dgm:cxn modelId="{6C726912-03B4-40FF-9121-64992DA17836}" type="presParOf" srcId="{FF607D44-4588-4454-9361-DF81F7FD3558}" destId="{19DBEFD6-F875-4C3E-8973-22D590076122}" srcOrd="2" destOrd="0" presId="urn:microsoft.com/office/officeart/2008/layout/Titled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E2227D7F-F06F-4D66-9200-F8C83E78DE6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C57030C-E9B1-428E-9309-6D22AF3EA330}">
      <dgm:prSet phldrT="[Text]"/>
      <dgm:spPr/>
      <dgm:t>
        <a:bodyPr/>
        <a:lstStyle/>
        <a:p>
          <a:r>
            <a:rPr lang="en-US" dirty="0"/>
            <a:t>Why?</a:t>
          </a:r>
        </a:p>
      </dgm:t>
    </dgm:pt>
    <dgm:pt modelId="{ED267F56-6B7C-4661-A1E4-BF88DC878625}" type="parTrans" cxnId="{99027BE2-23CD-4229-846A-79D38EB137B5}">
      <dgm:prSet/>
      <dgm:spPr/>
      <dgm:t>
        <a:bodyPr/>
        <a:lstStyle/>
        <a:p>
          <a:endParaRPr lang="en-US"/>
        </a:p>
      </dgm:t>
    </dgm:pt>
    <dgm:pt modelId="{229F7399-12E9-4EBF-8455-890390980C7C}" type="sibTrans" cxnId="{99027BE2-23CD-4229-846A-79D38EB137B5}">
      <dgm:prSet/>
      <dgm:spPr/>
      <dgm:t>
        <a:bodyPr/>
        <a:lstStyle/>
        <a:p>
          <a:endParaRPr lang="en-US"/>
        </a:p>
      </dgm:t>
    </dgm:pt>
    <dgm:pt modelId="{47BD5CA8-FF6F-401E-A489-7C203B49B8F7}">
      <dgm:prSet phldrT="[Text]"/>
      <dgm:spPr/>
      <dgm:t>
        <a:bodyPr/>
        <a:lstStyle/>
        <a:p>
          <a:r>
            <a:rPr lang="en-US" dirty="0"/>
            <a:t>Less Time,  cost, </a:t>
          </a:r>
          <a:r>
            <a:rPr lang="en-US" dirty="0" err="1"/>
            <a:t>labour</a:t>
          </a:r>
          <a:r>
            <a:rPr lang="en-US" dirty="0"/>
            <a:t>, wastage</a:t>
          </a:r>
        </a:p>
      </dgm:t>
    </dgm:pt>
    <dgm:pt modelId="{81F50640-BB86-4939-8842-7DD9054AA6CB}" type="parTrans" cxnId="{75E5E504-71ED-448A-B13D-4273FCC3184F}">
      <dgm:prSet/>
      <dgm:spPr/>
      <dgm:t>
        <a:bodyPr/>
        <a:lstStyle/>
        <a:p>
          <a:endParaRPr lang="en-US"/>
        </a:p>
      </dgm:t>
    </dgm:pt>
    <dgm:pt modelId="{3FF49E20-BFEC-449E-B848-D4AA5264D5C3}" type="sibTrans" cxnId="{75E5E504-71ED-448A-B13D-4273FCC3184F}">
      <dgm:prSet/>
      <dgm:spPr/>
      <dgm:t>
        <a:bodyPr/>
        <a:lstStyle/>
        <a:p>
          <a:endParaRPr lang="en-US"/>
        </a:p>
      </dgm:t>
    </dgm:pt>
    <dgm:pt modelId="{8B5322FB-F60C-42A0-94F8-E7D8A2FA8FCB}">
      <dgm:prSet phldrT="[Text]"/>
      <dgm:spPr/>
      <dgm:t>
        <a:bodyPr/>
        <a:lstStyle/>
        <a:p>
          <a:r>
            <a:rPr lang="en-US" dirty="0"/>
            <a:t>How?</a:t>
          </a:r>
        </a:p>
      </dgm:t>
    </dgm:pt>
    <dgm:pt modelId="{1E038690-F4AA-49E6-864A-A2C35BECB8D4}" type="parTrans" cxnId="{5784BE34-F4DA-47FC-91C3-C98ECB43BFEB}">
      <dgm:prSet/>
      <dgm:spPr/>
      <dgm:t>
        <a:bodyPr/>
        <a:lstStyle/>
        <a:p>
          <a:endParaRPr lang="en-US"/>
        </a:p>
      </dgm:t>
    </dgm:pt>
    <dgm:pt modelId="{99D9F603-ED8A-4BB0-9C45-39031AB8CF2F}" type="sibTrans" cxnId="{5784BE34-F4DA-47FC-91C3-C98ECB43BFEB}">
      <dgm:prSet/>
      <dgm:spPr/>
      <dgm:t>
        <a:bodyPr/>
        <a:lstStyle/>
        <a:p>
          <a:endParaRPr lang="en-US"/>
        </a:p>
      </dgm:t>
    </dgm:pt>
    <dgm:pt modelId="{772E815E-2396-43FA-8268-0678601C5870}">
      <dgm:prSet phldrT="[Text]"/>
      <dgm:spPr/>
      <dgm:t>
        <a:bodyPr/>
        <a:lstStyle/>
        <a:p>
          <a:r>
            <a:rPr lang="en-US" dirty="0">
              <a:solidFill>
                <a:srgbClr val="92D050"/>
              </a:solidFill>
            </a:rPr>
            <a:t>Ergonomically designed for Female </a:t>
          </a:r>
          <a:r>
            <a:rPr lang="en-US" dirty="0"/>
            <a:t>to reduce drudgery, safety</a:t>
          </a:r>
        </a:p>
      </dgm:t>
    </dgm:pt>
    <dgm:pt modelId="{C232E240-35FE-45FA-A730-647BBB0E277C}" type="parTrans" cxnId="{40270F79-D635-48D9-85BC-E6F27DFBA0FF}">
      <dgm:prSet/>
      <dgm:spPr/>
      <dgm:t>
        <a:bodyPr/>
        <a:lstStyle/>
        <a:p>
          <a:endParaRPr lang="en-US"/>
        </a:p>
      </dgm:t>
    </dgm:pt>
    <dgm:pt modelId="{37469EBA-C4BB-43C6-A634-1D0DAD551D1A}" type="sibTrans" cxnId="{40270F79-D635-48D9-85BC-E6F27DFBA0FF}">
      <dgm:prSet/>
      <dgm:spPr/>
      <dgm:t>
        <a:bodyPr/>
        <a:lstStyle/>
        <a:p>
          <a:endParaRPr lang="en-US"/>
        </a:p>
      </dgm:t>
    </dgm:pt>
    <dgm:pt modelId="{1BD09A28-0A1B-4A36-A0B1-CFCD84180B23}">
      <dgm:prSet phldrT="[Text]"/>
      <dgm:spPr/>
      <dgm:t>
        <a:bodyPr/>
        <a:lstStyle/>
        <a:p>
          <a:r>
            <a:rPr lang="en-US" dirty="0"/>
            <a:t>Region specific</a:t>
          </a:r>
        </a:p>
      </dgm:t>
    </dgm:pt>
    <dgm:pt modelId="{2342EC70-621A-400E-8E86-FC5A6FCA0042}" type="parTrans" cxnId="{49C5450C-5351-4856-B297-AC5FB5272E52}">
      <dgm:prSet/>
      <dgm:spPr/>
      <dgm:t>
        <a:bodyPr/>
        <a:lstStyle/>
        <a:p>
          <a:endParaRPr lang="en-US"/>
        </a:p>
      </dgm:t>
    </dgm:pt>
    <dgm:pt modelId="{B7227283-73C7-4DE6-BFE3-C24E47D32ED1}" type="sibTrans" cxnId="{49C5450C-5351-4856-B297-AC5FB5272E52}">
      <dgm:prSet/>
      <dgm:spPr/>
      <dgm:t>
        <a:bodyPr/>
        <a:lstStyle/>
        <a:p>
          <a:endParaRPr lang="en-US"/>
        </a:p>
      </dgm:t>
    </dgm:pt>
    <dgm:pt modelId="{BA0755BD-E3BC-4760-A97B-2E018BCB10EE}">
      <dgm:prSet phldrT="[Text]"/>
      <dgm:spPr/>
      <dgm:t>
        <a:bodyPr/>
        <a:lstStyle/>
        <a:p>
          <a:r>
            <a:rPr lang="en-US" dirty="0">
              <a:solidFill>
                <a:srgbClr val="92D050"/>
              </a:solidFill>
            </a:rPr>
            <a:t>“Ola-Tractor” rental </a:t>
          </a:r>
          <a:r>
            <a:rPr lang="en-US" dirty="0"/>
            <a:t>(among large farmers hardly 38% own tractor +land fragmentation) = </a:t>
          </a:r>
          <a:r>
            <a:rPr lang="en-US" strike="sngStrike" dirty="0"/>
            <a:t>e-tech. in the aid of farmer for GS3 (but already asked in 2015)</a:t>
          </a:r>
        </a:p>
      </dgm:t>
    </dgm:pt>
    <dgm:pt modelId="{6E9A75A5-A92D-4E97-97E9-1EFA1BB205D1}" type="parTrans" cxnId="{032DBEE2-5960-4630-AC95-B3ECEDB260A5}">
      <dgm:prSet/>
      <dgm:spPr/>
      <dgm:t>
        <a:bodyPr/>
        <a:lstStyle/>
        <a:p>
          <a:endParaRPr lang="en-US"/>
        </a:p>
      </dgm:t>
    </dgm:pt>
    <dgm:pt modelId="{1434F0D6-7B3B-4D4B-8FA1-15F60C0DA9E4}" type="sibTrans" cxnId="{032DBEE2-5960-4630-AC95-B3ECEDB260A5}">
      <dgm:prSet/>
      <dgm:spPr/>
      <dgm:t>
        <a:bodyPr/>
        <a:lstStyle/>
        <a:p>
          <a:endParaRPr lang="en-US"/>
        </a:p>
      </dgm:t>
    </dgm:pt>
    <dgm:pt modelId="{4B25A3C1-E364-4A86-A808-218BAEA146EE}">
      <dgm:prSet phldrT="[Text]"/>
      <dgm:spPr/>
      <dgm:t>
        <a:bodyPr/>
        <a:lstStyle/>
        <a:p>
          <a:r>
            <a:rPr lang="en-US" dirty="0"/>
            <a:t>More uniform sowing, harvesting, processing</a:t>
          </a:r>
        </a:p>
      </dgm:t>
    </dgm:pt>
    <dgm:pt modelId="{BA2234A8-CDAA-480C-BB28-03DFB8A32B6E}" type="parTrans" cxnId="{5AE2C046-999E-4FCD-B5D9-9617D39E6E00}">
      <dgm:prSet/>
      <dgm:spPr/>
      <dgm:t>
        <a:bodyPr/>
        <a:lstStyle/>
        <a:p>
          <a:endParaRPr lang="en-US"/>
        </a:p>
      </dgm:t>
    </dgm:pt>
    <dgm:pt modelId="{3562B32A-CA00-41DA-8641-90B02B56BE67}" type="sibTrans" cxnId="{5AE2C046-999E-4FCD-B5D9-9617D39E6E00}">
      <dgm:prSet/>
      <dgm:spPr/>
      <dgm:t>
        <a:bodyPr/>
        <a:lstStyle/>
        <a:p>
          <a:endParaRPr lang="en-US"/>
        </a:p>
      </dgm:t>
    </dgm:pt>
    <dgm:pt modelId="{B5719311-763C-4AFC-A97D-FA5B2BEF5F13}">
      <dgm:prSet phldrT="[Text]"/>
      <dgm:spPr/>
      <dgm:t>
        <a:bodyPr/>
        <a:lstStyle/>
        <a:p>
          <a:r>
            <a:rPr lang="en-US" dirty="0"/>
            <a:t>Urbanization, make in India, MNREGA= </a:t>
          </a:r>
          <a:r>
            <a:rPr lang="en-US" dirty="0" err="1"/>
            <a:t>labour</a:t>
          </a:r>
          <a:r>
            <a:rPr lang="en-US" dirty="0"/>
            <a:t> shortage</a:t>
          </a:r>
        </a:p>
      </dgm:t>
    </dgm:pt>
    <dgm:pt modelId="{01A6EDE9-AB07-4F14-AC97-F518B7C2CAE5}" type="parTrans" cxnId="{D138F1F1-A02C-4806-B475-F578FB56FE2B}">
      <dgm:prSet/>
      <dgm:spPr/>
      <dgm:t>
        <a:bodyPr/>
        <a:lstStyle/>
        <a:p>
          <a:endParaRPr lang="en-US"/>
        </a:p>
      </dgm:t>
    </dgm:pt>
    <dgm:pt modelId="{A58F14D8-3796-4986-A3F8-8AF0138E80DD}" type="sibTrans" cxnId="{D138F1F1-A02C-4806-B475-F578FB56FE2B}">
      <dgm:prSet/>
      <dgm:spPr/>
      <dgm:t>
        <a:bodyPr/>
        <a:lstStyle/>
        <a:p>
          <a:endParaRPr lang="en-US"/>
        </a:p>
      </dgm:t>
    </dgm:pt>
    <dgm:pt modelId="{73B47E5F-E1D9-4D7D-A46A-19B42594FF43}">
      <dgm:prSet phldrT="[Text]"/>
      <dgm:spPr/>
      <dgm:t>
        <a:bodyPr/>
        <a:lstStyle/>
        <a:p>
          <a:r>
            <a:rPr lang="en-US" dirty="0"/>
            <a:t>&lt;50% mechanized farming in India</a:t>
          </a:r>
        </a:p>
      </dgm:t>
    </dgm:pt>
    <dgm:pt modelId="{109B1339-E68F-4A77-9D56-F67587CA2722}" type="parTrans" cxnId="{763AC98C-81BF-4767-A000-9D01383EAB3C}">
      <dgm:prSet/>
      <dgm:spPr/>
      <dgm:t>
        <a:bodyPr/>
        <a:lstStyle/>
        <a:p>
          <a:endParaRPr lang="en-US"/>
        </a:p>
      </dgm:t>
    </dgm:pt>
    <dgm:pt modelId="{3D6C69F9-8F67-4A07-8DEF-0DE27A5E27C4}" type="sibTrans" cxnId="{763AC98C-81BF-4767-A000-9D01383EAB3C}">
      <dgm:prSet/>
      <dgm:spPr/>
      <dgm:t>
        <a:bodyPr/>
        <a:lstStyle/>
        <a:p>
          <a:endParaRPr lang="en-US"/>
        </a:p>
      </dgm:t>
    </dgm:pt>
    <dgm:pt modelId="{8C40DCD2-544C-4B21-AFD1-0462BEDE6EBE}" type="pres">
      <dgm:prSet presAssocID="{E2227D7F-F06F-4D66-9200-F8C83E78DE6A}" presName="linear" presStyleCnt="0">
        <dgm:presLayoutVars>
          <dgm:animLvl val="lvl"/>
          <dgm:resizeHandles val="exact"/>
        </dgm:presLayoutVars>
      </dgm:prSet>
      <dgm:spPr/>
    </dgm:pt>
    <dgm:pt modelId="{9E6EEBED-750B-4F4F-9F7E-2ECFDE1B92CD}" type="pres">
      <dgm:prSet presAssocID="{0C57030C-E9B1-428E-9309-6D22AF3EA330}" presName="parentText" presStyleLbl="node1" presStyleIdx="0" presStyleCnt="2">
        <dgm:presLayoutVars>
          <dgm:chMax val="0"/>
          <dgm:bulletEnabled val="1"/>
        </dgm:presLayoutVars>
      </dgm:prSet>
      <dgm:spPr/>
    </dgm:pt>
    <dgm:pt modelId="{5A69BF26-A543-4B9A-AF97-EA9AD2CECFA2}" type="pres">
      <dgm:prSet presAssocID="{0C57030C-E9B1-428E-9309-6D22AF3EA330}" presName="childText" presStyleLbl="revTx" presStyleIdx="0" presStyleCnt="2">
        <dgm:presLayoutVars>
          <dgm:bulletEnabled val="1"/>
        </dgm:presLayoutVars>
      </dgm:prSet>
      <dgm:spPr/>
    </dgm:pt>
    <dgm:pt modelId="{0ACCA136-F3C2-4025-963C-074C3117B305}" type="pres">
      <dgm:prSet presAssocID="{8B5322FB-F60C-42A0-94F8-E7D8A2FA8FCB}" presName="parentText" presStyleLbl="node1" presStyleIdx="1" presStyleCnt="2">
        <dgm:presLayoutVars>
          <dgm:chMax val="0"/>
          <dgm:bulletEnabled val="1"/>
        </dgm:presLayoutVars>
      </dgm:prSet>
      <dgm:spPr/>
    </dgm:pt>
    <dgm:pt modelId="{91A3E37A-DD06-43D0-B079-1E05D76CC6D9}" type="pres">
      <dgm:prSet presAssocID="{8B5322FB-F60C-42A0-94F8-E7D8A2FA8FCB}" presName="childText" presStyleLbl="revTx" presStyleIdx="1" presStyleCnt="2">
        <dgm:presLayoutVars>
          <dgm:bulletEnabled val="1"/>
        </dgm:presLayoutVars>
      </dgm:prSet>
      <dgm:spPr/>
    </dgm:pt>
  </dgm:ptLst>
  <dgm:cxnLst>
    <dgm:cxn modelId="{032DBEE2-5960-4630-AC95-B3ECEDB260A5}" srcId="{8B5322FB-F60C-42A0-94F8-E7D8A2FA8FCB}" destId="{BA0755BD-E3BC-4760-A97B-2E018BCB10EE}" srcOrd="2" destOrd="0" parTransId="{6E9A75A5-A92D-4E97-97E9-1EFA1BB205D1}" sibTransId="{1434F0D6-7B3B-4D4B-8FA1-15F60C0DA9E4}"/>
    <dgm:cxn modelId="{1946C033-EE29-40C1-8C7C-30C8EE6EF5D2}" type="presOf" srcId="{BA0755BD-E3BC-4760-A97B-2E018BCB10EE}" destId="{91A3E37A-DD06-43D0-B079-1E05D76CC6D9}" srcOrd="0" destOrd="2" presId="urn:microsoft.com/office/officeart/2005/8/layout/vList2"/>
    <dgm:cxn modelId="{BB2D58D1-A2BC-4211-BE91-6F7C7849B21C}" type="presOf" srcId="{E2227D7F-F06F-4D66-9200-F8C83E78DE6A}" destId="{8C40DCD2-544C-4B21-AFD1-0462BEDE6EBE}" srcOrd="0" destOrd="0" presId="urn:microsoft.com/office/officeart/2005/8/layout/vList2"/>
    <dgm:cxn modelId="{FFABC680-03CC-4E7F-AA53-B95130B02E9D}" type="presOf" srcId="{1BD09A28-0A1B-4A36-A0B1-CFCD84180B23}" destId="{91A3E37A-DD06-43D0-B079-1E05D76CC6D9}" srcOrd="0" destOrd="1" presId="urn:microsoft.com/office/officeart/2005/8/layout/vList2"/>
    <dgm:cxn modelId="{E7A93657-A3C6-4CBE-AB75-D1E14911E063}" type="presOf" srcId="{8B5322FB-F60C-42A0-94F8-E7D8A2FA8FCB}" destId="{0ACCA136-F3C2-4025-963C-074C3117B305}" srcOrd="0" destOrd="0" presId="urn:microsoft.com/office/officeart/2005/8/layout/vList2"/>
    <dgm:cxn modelId="{99027BE2-23CD-4229-846A-79D38EB137B5}" srcId="{E2227D7F-F06F-4D66-9200-F8C83E78DE6A}" destId="{0C57030C-E9B1-428E-9309-6D22AF3EA330}" srcOrd="0" destOrd="0" parTransId="{ED267F56-6B7C-4661-A1E4-BF88DC878625}" sibTransId="{229F7399-12E9-4EBF-8455-890390980C7C}"/>
    <dgm:cxn modelId="{2019F02E-95E8-498C-B216-6624760BACA7}" type="presOf" srcId="{B5719311-763C-4AFC-A97D-FA5B2BEF5F13}" destId="{5A69BF26-A543-4B9A-AF97-EA9AD2CECFA2}" srcOrd="0" destOrd="1" presId="urn:microsoft.com/office/officeart/2005/8/layout/vList2"/>
    <dgm:cxn modelId="{763AC98C-81BF-4767-A000-9D01383EAB3C}" srcId="{0C57030C-E9B1-428E-9309-6D22AF3EA330}" destId="{73B47E5F-E1D9-4D7D-A46A-19B42594FF43}" srcOrd="0" destOrd="0" parTransId="{109B1339-E68F-4A77-9D56-F67587CA2722}" sibTransId="{3D6C69F9-8F67-4A07-8DEF-0DE27A5E27C4}"/>
    <dgm:cxn modelId="{4E687F34-74F0-4C07-8F90-7CE7BB3924F9}" type="presOf" srcId="{4B25A3C1-E364-4A86-A808-218BAEA146EE}" destId="{5A69BF26-A543-4B9A-AF97-EA9AD2CECFA2}" srcOrd="0" destOrd="3" presId="urn:microsoft.com/office/officeart/2005/8/layout/vList2"/>
    <dgm:cxn modelId="{5784BE34-F4DA-47FC-91C3-C98ECB43BFEB}" srcId="{E2227D7F-F06F-4D66-9200-F8C83E78DE6A}" destId="{8B5322FB-F60C-42A0-94F8-E7D8A2FA8FCB}" srcOrd="1" destOrd="0" parTransId="{1E038690-F4AA-49E6-864A-A2C35BECB8D4}" sibTransId="{99D9F603-ED8A-4BB0-9C45-39031AB8CF2F}"/>
    <dgm:cxn modelId="{2490D5F6-74A5-4184-8E61-226058DBF00C}" type="presOf" srcId="{0C57030C-E9B1-428E-9309-6D22AF3EA330}" destId="{9E6EEBED-750B-4F4F-9F7E-2ECFDE1B92CD}" srcOrd="0" destOrd="0" presId="urn:microsoft.com/office/officeart/2005/8/layout/vList2"/>
    <dgm:cxn modelId="{E53D7D8D-473C-416C-AC23-AD64CC98A357}" type="presOf" srcId="{772E815E-2396-43FA-8268-0678601C5870}" destId="{91A3E37A-DD06-43D0-B079-1E05D76CC6D9}" srcOrd="0" destOrd="0" presId="urn:microsoft.com/office/officeart/2005/8/layout/vList2"/>
    <dgm:cxn modelId="{D9022BF7-89F5-463B-BA8D-E6B213FF9A37}" type="presOf" srcId="{47BD5CA8-FF6F-401E-A489-7C203B49B8F7}" destId="{5A69BF26-A543-4B9A-AF97-EA9AD2CECFA2}" srcOrd="0" destOrd="2" presId="urn:microsoft.com/office/officeart/2005/8/layout/vList2"/>
    <dgm:cxn modelId="{F01B4124-729A-4067-AB4F-0137CDC21F00}" type="presOf" srcId="{73B47E5F-E1D9-4D7D-A46A-19B42594FF43}" destId="{5A69BF26-A543-4B9A-AF97-EA9AD2CECFA2}" srcOrd="0" destOrd="0" presId="urn:microsoft.com/office/officeart/2005/8/layout/vList2"/>
    <dgm:cxn modelId="{D138F1F1-A02C-4806-B475-F578FB56FE2B}" srcId="{0C57030C-E9B1-428E-9309-6D22AF3EA330}" destId="{B5719311-763C-4AFC-A97D-FA5B2BEF5F13}" srcOrd="1" destOrd="0" parTransId="{01A6EDE9-AB07-4F14-AC97-F518B7C2CAE5}" sibTransId="{A58F14D8-3796-4986-A3F8-8AF0138E80DD}"/>
    <dgm:cxn modelId="{49C5450C-5351-4856-B297-AC5FB5272E52}" srcId="{8B5322FB-F60C-42A0-94F8-E7D8A2FA8FCB}" destId="{1BD09A28-0A1B-4A36-A0B1-CFCD84180B23}" srcOrd="1" destOrd="0" parTransId="{2342EC70-621A-400E-8E86-FC5A6FCA0042}" sibTransId="{B7227283-73C7-4DE6-BFE3-C24E47D32ED1}"/>
    <dgm:cxn modelId="{40270F79-D635-48D9-85BC-E6F27DFBA0FF}" srcId="{8B5322FB-F60C-42A0-94F8-E7D8A2FA8FCB}" destId="{772E815E-2396-43FA-8268-0678601C5870}" srcOrd="0" destOrd="0" parTransId="{C232E240-35FE-45FA-A730-647BBB0E277C}" sibTransId="{37469EBA-C4BB-43C6-A634-1D0DAD551D1A}"/>
    <dgm:cxn modelId="{5AE2C046-999E-4FCD-B5D9-9617D39E6E00}" srcId="{0C57030C-E9B1-428E-9309-6D22AF3EA330}" destId="{4B25A3C1-E364-4A86-A808-218BAEA146EE}" srcOrd="3" destOrd="0" parTransId="{BA2234A8-CDAA-480C-BB28-03DFB8A32B6E}" sibTransId="{3562B32A-CA00-41DA-8641-90B02B56BE67}"/>
    <dgm:cxn modelId="{75E5E504-71ED-448A-B13D-4273FCC3184F}" srcId="{0C57030C-E9B1-428E-9309-6D22AF3EA330}" destId="{47BD5CA8-FF6F-401E-A489-7C203B49B8F7}" srcOrd="2" destOrd="0" parTransId="{81F50640-BB86-4939-8842-7DD9054AA6CB}" sibTransId="{3FF49E20-BFEC-449E-B848-D4AA5264D5C3}"/>
    <dgm:cxn modelId="{3122055D-2012-44DB-975C-0F39AD84FBDD}" type="presParOf" srcId="{8C40DCD2-544C-4B21-AFD1-0462BEDE6EBE}" destId="{9E6EEBED-750B-4F4F-9F7E-2ECFDE1B92CD}" srcOrd="0" destOrd="0" presId="urn:microsoft.com/office/officeart/2005/8/layout/vList2"/>
    <dgm:cxn modelId="{7815EFB3-0C06-4D87-B261-78CCEF1E4257}" type="presParOf" srcId="{8C40DCD2-544C-4B21-AFD1-0462BEDE6EBE}" destId="{5A69BF26-A543-4B9A-AF97-EA9AD2CECFA2}" srcOrd="1" destOrd="0" presId="urn:microsoft.com/office/officeart/2005/8/layout/vList2"/>
    <dgm:cxn modelId="{92078097-F7EC-4FE7-AD6A-0ED944AABE49}" type="presParOf" srcId="{8C40DCD2-544C-4B21-AFD1-0462BEDE6EBE}" destId="{0ACCA136-F3C2-4025-963C-074C3117B305}" srcOrd="2" destOrd="0" presId="urn:microsoft.com/office/officeart/2005/8/layout/vList2"/>
    <dgm:cxn modelId="{D09411C2-4678-40D9-81BD-01BABBA81B1F}" type="presParOf" srcId="{8C40DCD2-544C-4B21-AFD1-0462BEDE6EBE}" destId="{91A3E37A-DD06-43D0-B079-1E05D76CC6D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E9B1C4E4-DDAC-4A88-A8A0-7F2E33BFF3FC}" type="doc">
      <dgm:prSet loTypeId="urn:microsoft.com/office/officeart/2008/layout/TitledPictureBlocks" loCatId="picture" qsTypeId="urn:microsoft.com/office/officeart/2005/8/quickstyle/3d4" qsCatId="3D" csTypeId="urn:microsoft.com/office/officeart/2005/8/colors/accent0_3" csCatId="mainScheme" phldr="1"/>
      <dgm:spPr/>
      <dgm:t>
        <a:bodyPr/>
        <a:lstStyle/>
        <a:p>
          <a:endParaRPr lang="en-US"/>
        </a:p>
      </dgm:t>
    </dgm:pt>
    <dgm:pt modelId="{277D51F7-8428-4C73-8EE1-5C30EA7F3312}">
      <dgm:prSet phldrT="[Text]" custT="1"/>
      <dgm:spPr/>
      <dgm:t>
        <a:bodyPr/>
        <a:lstStyle/>
        <a:p>
          <a:r>
            <a:rPr lang="en-US" sz="1800" dirty="0"/>
            <a:t>Seeds, Irrigation, Fertilizer, Pesticides</a:t>
          </a:r>
        </a:p>
      </dgm:t>
    </dgm:pt>
    <dgm:pt modelId="{21A40FF8-881B-4B19-8D8C-A043A2CE3FFB}" type="parTrans" cxnId="{E2665C40-E406-44E5-877E-D5AFEA3F1369}">
      <dgm:prSet/>
      <dgm:spPr/>
      <dgm:t>
        <a:bodyPr/>
        <a:lstStyle/>
        <a:p>
          <a:endParaRPr lang="en-US"/>
        </a:p>
      </dgm:t>
    </dgm:pt>
    <dgm:pt modelId="{FBC72D80-E154-4E5A-90EA-32B4D75C21F6}" type="sibTrans" cxnId="{E2665C40-E406-44E5-877E-D5AFEA3F1369}">
      <dgm:prSet/>
      <dgm:spPr/>
      <dgm:t>
        <a:bodyPr/>
        <a:lstStyle/>
        <a:p>
          <a:endParaRPr lang="en-US"/>
        </a:p>
      </dgm:t>
    </dgm:pt>
    <dgm:pt modelId="{0CC4F6A6-81ED-4E5F-8160-04A32C321B8F}">
      <dgm:prSet custT="1"/>
      <dgm:spPr/>
      <dgm:t>
        <a:bodyPr/>
        <a:lstStyle/>
        <a:p>
          <a:r>
            <a:rPr lang="en-US" sz="1800" dirty="0"/>
            <a:t>Diversify</a:t>
          </a:r>
        </a:p>
      </dgm:t>
    </dgm:pt>
    <dgm:pt modelId="{30ED76B0-EE41-40D1-BED9-E8E1D979375D}" type="parTrans" cxnId="{047124AE-F8DB-4379-8579-9ED6D5008096}">
      <dgm:prSet/>
      <dgm:spPr/>
      <dgm:t>
        <a:bodyPr/>
        <a:lstStyle/>
        <a:p>
          <a:endParaRPr lang="en-US"/>
        </a:p>
      </dgm:t>
    </dgm:pt>
    <dgm:pt modelId="{AFDD8152-DD9F-4011-8C73-23BD54A2EE04}" type="sibTrans" cxnId="{047124AE-F8DB-4379-8579-9ED6D5008096}">
      <dgm:prSet/>
      <dgm:spPr/>
      <dgm:t>
        <a:bodyPr/>
        <a:lstStyle/>
        <a:p>
          <a:endParaRPr lang="en-US"/>
        </a:p>
      </dgm:t>
    </dgm:pt>
    <dgm:pt modelId="{B429F457-B4DC-4007-83C9-AF40CD4B836F}">
      <dgm:prSet custT="1"/>
      <dgm:spPr/>
      <dgm:t>
        <a:bodyPr/>
        <a:lstStyle/>
        <a:p>
          <a:r>
            <a:rPr lang="en-US" sz="1800" dirty="0"/>
            <a:t>Credit, Insurance, </a:t>
          </a:r>
          <a:r>
            <a:rPr lang="en-US" sz="1800" dirty="0">
              <a:solidFill>
                <a:schemeClr val="accent2">
                  <a:lumMod val="75000"/>
                </a:schemeClr>
              </a:solidFill>
            </a:rPr>
            <a:t>Marketing</a:t>
          </a:r>
        </a:p>
      </dgm:t>
    </dgm:pt>
    <dgm:pt modelId="{94096495-6535-45C5-9794-93060B2B490C}" type="parTrans" cxnId="{ACD5146A-99F3-48EA-9EF1-CB39AE1121D9}">
      <dgm:prSet/>
      <dgm:spPr/>
      <dgm:t>
        <a:bodyPr/>
        <a:lstStyle/>
        <a:p>
          <a:endParaRPr lang="en-US"/>
        </a:p>
      </dgm:t>
    </dgm:pt>
    <dgm:pt modelId="{F2856B9B-C28B-4168-B49E-4D34D279DE37}" type="sibTrans" cxnId="{ACD5146A-99F3-48EA-9EF1-CB39AE1121D9}">
      <dgm:prSet/>
      <dgm:spPr/>
      <dgm:t>
        <a:bodyPr/>
        <a:lstStyle/>
        <a:p>
          <a:endParaRPr lang="en-US"/>
        </a:p>
      </dgm:t>
    </dgm:pt>
    <dgm:pt modelId="{D3A3D51B-9563-48B0-948B-4BFB17834397}">
      <dgm:prSet custT="1"/>
      <dgm:spPr/>
      <dgm:t>
        <a:bodyPr/>
        <a:lstStyle/>
        <a:p>
          <a:r>
            <a:rPr lang="en-US" sz="1800" dirty="0"/>
            <a:t>Husbandry</a:t>
          </a:r>
        </a:p>
      </dgm:t>
    </dgm:pt>
    <dgm:pt modelId="{44C1C1F3-C030-423B-B280-22D560BA965B}" type="parTrans" cxnId="{960BAE97-CD67-4C5B-948C-1743812AD07D}">
      <dgm:prSet/>
      <dgm:spPr/>
      <dgm:t>
        <a:bodyPr/>
        <a:lstStyle/>
        <a:p>
          <a:endParaRPr lang="en-US"/>
        </a:p>
      </dgm:t>
    </dgm:pt>
    <dgm:pt modelId="{A7C0C9D2-21C0-4525-A602-0001DF3444E5}" type="sibTrans" cxnId="{960BAE97-CD67-4C5B-948C-1743812AD07D}">
      <dgm:prSet/>
      <dgm:spPr/>
      <dgm:t>
        <a:bodyPr/>
        <a:lstStyle/>
        <a:p>
          <a:endParaRPr lang="en-US"/>
        </a:p>
      </dgm:t>
    </dgm:pt>
    <dgm:pt modelId="{35BCE40F-818F-48BE-81FE-F2A19AD68431}">
      <dgm:prSet phldrT="[Text]" custT="1"/>
      <dgm:spPr/>
      <dgm:t>
        <a:bodyPr/>
        <a:lstStyle/>
        <a:p>
          <a:r>
            <a:rPr lang="en-US" sz="1800" dirty="0"/>
            <a:t>More from Less</a:t>
          </a:r>
        </a:p>
      </dgm:t>
    </dgm:pt>
    <dgm:pt modelId="{9EB93C19-AB92-425B-8E37-6C2E89574E85}" type="parTrans" cxnId="{280AA9C4-3781-4DEE-BFDD-868AF97FC65B}">
      <dgm:prSet/>
      <dgm:spPr/>
      <dgm:t>
        <a:bodyPr/>
        <a:lstStyle/>
        <a:p>
          <a:endParaRPr lang="en-US"/>
        </a:p>
      </dgm:t>
    </dgm:pt>
    <dgm:pt modelId="{A622C359-5348-49FC-8C00-D1F82871DCD0}" type="sibTrans" cxnId="{280AA9C4-3781-4DEE-BFDD-868AF97FC65B}">
      <dgm:prSet/>
      <dgm:spPr/>
      <dgm:t>
        <a:bodyPr/>
        <a:lstStyle/>
        <a:p>
          <a:endParaRPr lang="en-US"/>
        </a:p>
      </dgm:t>
    </dgm:pt>
    <dgm:pt modelId="{6032B728-3430-4159-A09E-900C498C1D49}">
      <dgm:prSet custT="1"/>
      <dgm:spPr/>
      <dgm:t>
        <a:bodyPr/>
        <a:lstStyle/>
        <a:p>
          <a:r>
            <a:rPr lang="en-US" sz="1800" dirty="0"/>
            <a:t>$$</a:t>
          </a:r>
        </a:p>
      </dgm:t>
    </dgm:pt>
    <dgm:pt modelId="{73D367BD-EFF8-44E7-B525-D53CB1261D3E}" type="parTrans" cxnId="{6F84A129-D883-4728-A7C4-FFF38A2A4CF3}">
      <dgm:prSet/>
      <dgm:spPr/>
      <dgm:t>
        <a:bodyPr/>
        <a:lstStyle/>
        <a:p>
          <a:endParaRPr lang="en-US"/>
        </a:p>
      </dgm:t>
    </dgm:pt>
    <dgm:pt modelId="{80A96C24-404B-4986-A6D6-935051D3D4F4}" type="sibTrans" cxnId="{6F84A129-D883-4728-A7C4-FFF38A2A4CF3}">
      <dgm:prSet/>
      <dgm:spPr/>
      <dgm:t>
        <a:bodyPr/>
        <a:lstStyle/>
        <a:p>
          <a:endParaRPr lang="en-US"/>
        </a:p>
      </dgm:t>
    </dgm:pt>
    <dgm:pt modelId="{461E4D0F-2EB5-427F-A1BA-8C6E082FB1DD}">
      <dgm:prSet custT="1"/>
      <dgm:spPr/>
      <dgm:t>
        <a:bodyPr/>
        <a:lstStyle/>
        <a:p>
          <a:r>
            <a:rPr lang="en-US" sz="1800" dirty="0"/>
            <a:t>organic, pulses</a:t>
          </a:r>
        </a:p>
      </dgm:t>
    </dgm:pt>
    <dgm:pt modelId="{35768B46-C639-4F7F-A03D-E64653BDBA88}" type="parTrans" cxnId="{381E8A4B-36E1-4369-8061-9244FF484DA3}">
      <dgm:prSet/>
      <dgm:spPr/>
      <dgm:t>
        <a:bodyPr/>
        <a:lstStyle/>
        <a:p>
          <a:endParaRPr lang="en-US"/>
        </a:p>
      </dgm:t>
    </dgm:pt>
    <dgm:pt modelId="{007A3255-9041-455A-B33F-40E09C366B17}" type="sibTrans" cxnId="{381E8A4B-36E1-4369-8061-9244FF484DA3}">
      <dgm:prSet/>
      <dgm:spPr/>
      <dgm:t>
        <a:bodyPr/>
        <a:lstStyle/>
        <a:p>
          <a:endParaRPr lang="en-US"/>
        </a:p>
      </dgm:t>
    </dgm:pt>
    <dgm:pt modelId="{41C3C27E-DFE6-4005-ADAC-AA5F565D0BF1}" type="pres">
      <dgm:prSet presAssocID="{E9B1C4E4-DDAC-4A88-A8A0-7F2E33BFF3FC}" presName="rootNode" presStyleCnt="0">
        <dgm:presLayoutVars>
          <dgm:chMax/>
          <dgm:chPref/>
          <dgm:dir/>
          <dgm:animLvl val="lvl"/>
        </dgm:presLayoutVars>
      </dgm:prSet>
      <dgm:spPr/>
    </dgm:pt>
    <dgm:pt modelId="{00D4D79E-E38A-45E6-870A-EE7EDCB496D7}" type="pres">
      <dgm:prSet presAssocID="{35BCE40F-818F-48BE-81FE-F2A19AD68431}" presName="composite" presStyleCnt="0"/>
      <dgm:spPr/>
    </dgm:pt>
    <dgm:pt modelId="{6188839D-910C-4096-9DAA-A482C504ACD7}" type="pres">
      <dgm:prSet presAssocID="{35BCE40F-818F-48BE-81FE-F2A19AD68431}" presName="ParentText" presStyleLbl="node1" presStyleIdx="0" presStyleCnt="4">
        <dgm:presLayoutVars>
          <dgm:chMax val="1"/>
          <dgm:chPref val="1"/>
          <dgm:bulletEnabled val="1"/>
        </dgm:presLayoutVars>
      </dgm:prSet>
      <dgm:spPr/>
    </dgm:pt>
    <dgm:pt modelId="{41A6854B-1FA6-4EE1-B136-0CA960011996}" type="pres">
      <dgm:prSet presAssocID="{35BCE40F-818F-48BE-81FE-F2A19AD68431}" presName="Image" presStyleLbl="bgImgPlace1" presStyleIdx="0" presStyleCnt="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0F9E410E-4687-44BF-9D7A-FC1A8A681135}" type="pres">
      <dgm:prSet presAssocID="{35BCE40F-818F-48BE-81FE-F2A19AD68431}" presName="ChildText" presStyleLbl="fgAcc1" presStyleIdx="0" presStyleCnt="3">
        <dgm:presLayoutVars>
          <dgm:chMax val="0"/>
          <dgm:chPref val="0"/>
          <dgm:bulletEnabled val="1"/>
        </dgm:presLayoutVars>
      </dgm:prSet>
      <dgm:spPr/>
    </dgm:pt>
    <dgm:pt modelId="{003D507E-6F46-4DAA-9F79-83F1F3E9A509}" type="pres">
      <dgm:prSet presAssocID="{A622C359-5348-49FC-8C00-D1F82871DCD0}" presName="sibTrans" presStyleCnt="0"/>
      <dgm:spPr/>
    </dgm:pt>
    <dgm:pt modelId="{959191E2-1B91-4BA7-879E-9FBC02E8F7E5}" type="pres">
      <dgm:prSet presAssocID="{0CC4F6A6-81ED-4E5F-8160-04A32C321B8F}" presName="composite" presStyleCnt="0"/>
      <dgm:spPr/>
    </dgm:pt>
    <dgm:pt modelId="{B3EFEF73-72A8-4C02-A127-0F537D6C5C73}" type="pres">
      <dgm:prSet presAssocID="{0CC4F6A6-81ED-4E5F-8160-04A32C321B8F}" presName="ParentText" presStyleLbl="node1" presStyleIdx="1" presStyleCnt="4">
        <dgm:presLayoutVars>
          <dgm:chMax val="1"/>
          <dgm:chPref val="1"/>
          <dgm:bulletEnabled val="1"/>
        </dgm:presLayoutVars>
      </dgm:prSet>
      <dgm:spPr/>
    </dgm:pt>
    <dgm:pt modelId="{638672E0-55F8-4124-BFCE-C2AF0340070F}" type="pres">
      <dgm:prSet presAssocID="{0CC4F6A6-81ED-4E5F-8160-04A32C321B8F}" presName="Image" presStyleLbl="bgImgPlace1" presStyleIdx="1" presStyleCnt="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40AEE0C5-7744-4AA8-AAA5-D2D72C97A199}" type="pres">
      <dgm:prSet presAssocID="{0CC4F6A6-81ED-4E5F-8160-04A32C321B8F}" presName="ChildText" presStyleLbl="fgAcc1" presStyleIdx="1" presStyleCnt="3">
        <dgm:presLayoutVars>
          <dgm:chMax val="0"/>
          <dgm:chPref val="0"/>
          <dgm:bulletEnabled val="1"/>
        </dgm:presLayoutVars>
      </dgm:prSet>
      <dgm:spPr/>
    </dgm:pt>
    <dgm:pt modelId="{B3456185-56D5-4B22-BA05-E9E7AE01C384}" type="pres">
      <dgm:prSet presAssocID="{AFDD8152-DD9F-4011-8C73-23BD54A2EE04}" presName="sibTrans" presStyleCnt="0"/>
      <dgm:spPr/>
    </dgm:pt>
    <dgm:pt modelId="{5216F249-7F14-4CD9-AEA5-F6587A2BA82D}" type="pres">
      <dgm:prSet presAssocID="{6032B728-3430-4159-A09E-900C498C1D49}" presName="composite" presStyleCnt="0"/>
      <dgm:spPr/>
    </dgm:pt>
    <dgm:pt modelId="{735126AD-B6D4-430B-9EE0-3AC18D0E7B08}" type="pres">
      <dgm:prSet presAssocID="{6032B728-3430-4159-A09E-900C498C1D49}" presName="ParentText" presStyleLbl="node1" presStyleIdx="2" presStyleCnt="4">
        <dgm:presLayoutVars>
          <dgm:chMax val="1"/>
          <dgm:chPref val="1"/>
          <dgm:bulletEnabled val="1"/>
        </dgm:presLayoutVars>
      </dgm:prSet>
      <dgm:spPr/>
    </dgm:pt>
    <dgm:pt modelId="{785212DC-1354-4382-A04B-BF7E41EB42CF}" type="pres">
      <dgm:prSet presAssocID="{6032B728-3430-4159-A09E-900C498C1D49}" presName="Image" presStyleLbl="bgImgPlace1" presStyleIdx="2" presStyleCnt="4"/>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C34AE305-1BDC-454D-9528-0D7A16B297A8}" type="pres">
      <dgm:prSet presAssocID="{6032B728-3430-4159-A09E-900C498C1D49}" presName="ChildText" presStyleLbl="fgAcc1" presStyleIdx="2" presStyleCnt="3">
        <dgm:presLayoutVars>
          <dgm:chMax val="0"/>
          <dgm:chPref val="0"/>
          <dgm:bulletEnabled val="1"/>
        </dgm:presLayoutVars>
      </dgm:prSet>
      <dgm:spPr/>
    </dgm:pt>
    <dgm:pt modelId="{5BF5690F-D139-41B0-BCAB-F00380408782}" type="pres">
      <dgm:prSet presAssocID="{80A96C24-404B-4986-A6D6-935051D3D4F4}" presName="sibTrans" presStyleCnt="0"/>
      <dgm:spPr/>
    </dgm:pt>
    <dgm:pt modelId="{FF607D44-4588-4454-9361-DF81F7FD3558}" type="pres">
      <dgm:prSet presAssocID="{D3A3D51B-9563-48B0-948B-4BFB17834397}" presName="composite" presStyleCnt="0"/>
      <dgm:spPr/>
    </dgm:pt>
    <dgm:pt modelId="{2EEC02BF-181D-481A-89FC-656142A2B6AB}" type="pres">
      <dgm:prSet presAssocID="{D3A3D51B-9563-48B0-948B-4BFB17834397}" presName="ParentText" presStyleLbl="node1" presStyleIdx="3" presStyleCnt="4">
        <dgm:presLayoutVars>
          <dgm:chMax val="1"/>
          <dgm:chPref val="1"/>
          <dgm:bulletEnabled val="1"/>
        </dgm:presLayoutVars>
      </dgm:prSet>
      <dgm:spPr/>
    </dgm:pt>
    <dgm:pt modelId="{9123F196-765E-4E8F-B029-54F89765AAF4}" type="pres">
      <dgm:prSet presAssocID="{D3A3D51B-9563-48B0-948B-4BFB17834397}" presName="Image" presStyleLbl="bgImgPlace1" presStyleIdx="3" presStyleCnt="4"/>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19DBEFD6-F875-4C3E-8973-22D590076122}" type="pres">
      <dgm:prSet presAssocID="{D3A3D51B-9563-48B0-948B-4BFB17834397}" presName="ChildText" presStyleLbl="fgAcc1" presStyleIdx="2" presStyleCnt="3">
        <dgm:presLayoutVars>
          <dgm:chMax val="0"/>
          <dgm:chPref val="0"/>
          <dgm:bulletEnabled val="1"/>
        </dgm:presLayoutVars>
      </dgm:prSet>
      <dgm:spPr/>
    </dgm:pt>
  </dgm:ptLst>
  <dgm:cxnLst>
    <dgm:cxn modelId="{55250E2D-4570-43FC-9F4B-84B9514C1714}" type="presOf" srcId="{E9B1C4E4-DDAC-4A88-A8A0-7F2E33BFF3FC}" destId="{41C3C27E-DFE6-4005-ADAC-AA5F565D0BF1}" srcOrd="0" destOrd="0" presId="urn:microsoft.com/office/officeart/2008/layout/TitledPictureBlocks"/>
    <dgm:cxn modelId="{4AAE9A79-0C0D-43DD-9B12-3B96FA38C336}" type="presOf" srcId="{461E4D0F-2EB5-427F-A1BA-8C6E082FB1DD}" destId="{40AEE0C5-7744-4AA8-AAA5-D2D72C97A199}" srcOrd="0" destOrd="0" presId="urn:microsoft.com/office/officeart/2008/layout/TitledPictureBlocks"/>
    <dgm:cxn modelId="{6F84A129-D883-4728-A7C4-FFF38A2A4CF3}" srcId="{E9B1C4E4-DDAC-4A88-A8A0-7F2E33BFF3FC}" destId="{6032B728-3430-4159-A09E-900C498C1D49}" srcOrd="2" destOrd="0" parTransId="{73D367BD-EFF8-44E7-B525-D53CB1261D3E}" sibTransId="{80A96C24-404B-4986-A6D6-935051D3D4F4}"/>
    <dgm:cxn modelId="{047124AE-F8DB-4379-8579-9ED6D5008096}" srcId="{E9B1C4E4-DDAC-4A88-A8A0-7F2E33BFF3FC}" destId="{0CC4F6A6-81ED-4E5F-8160-04A32C321B8F}" srcOrd="1" destOrd="0" parTransId="{30ED76B0-EE41-40D1-BED9-E8E1D979375D}" sibTransId="{AFDD8152-DD9F-4011-8C73-23BD54A2EE04}"/>
    <dgm:cxn modelId="{FC14E8D6-A916-4467-89E9-51F2476D1B8F}" type="presOf" srcId="{6032B728-3430-4159-A09E-900C498C1D49}" destId="{735126AD-B6D4-430B-9EE0-3AC18D0E7B08}" srcOrd="0" destOrd="0" presId="urn:microsoft.com/office/officeart/2008/layout/TitledPictureBlocks"/>
    <dgm:cxn modelId="{280AA9C4-3781-4DEE-BFDD-868AF97FC65B}" srcId="{E9B1C4E4-DDAC-4A88-A8A0-7F2E33BFF3FC}" destId="{35BCE40F-818F-48BE-81FE-F2A19AD68431}" srcOrd="0" destOrd="0" parTransId="{9EB93C19-AB92-425B-8E37-6C2E89574E85}" sibTransId="{A622C359-5348-49FC-8C00-D1F82871DCD0}"/>
    <dgm:cxn modelId="{9A76FECD-1699-4A64-9B88-399AA51C09D6}" type="presOf" srcId="{277D51F7-8428-4C73-8EE1-5C30EA7F3312}" destId="{0F9E410E-4687-44BF-9D7A-FC1A8A681135}" srcOrd="0" destOrd="0" presId="urn:microsoft.com/office/officeart/2008/layout/TitledPictureBlocks"/>
    <dgm:cxn modelId="{ACD5146A-99F3-48EA-9EF1-CB39AE1121D9}" srcId="{6032B728-3430-4159-A09E-900C498C1D49}" destId="{B429F457-B4DC-4007-83C9-AF40CD4B836F}" srcOrd="0" destOrd="0" parTransId="{94096495-6535-45C5-9794-93060B2B490C}" sibTransId="{F2856B9B-C28B-4168-B49E-4D34D279DE37}"/>
    <dgm:cxn modelId="{960BAE97-CD67-4C5B-948C-1743812AD07D}" srcId="{E9B1C4E4-DDAC-4A88-A8A0-7F2E33BFF3FC}" destId="{D3A3D51B-9563-48B0-948B-4BFB17834397}" srcOrd="3" destOrd="0" parTransId="{44C1C1F3-C030-423B-B280-22D560BA965B}" sibTransId="{A7C0C9D2-21C0-4525-A602-0001DF3444E5}"/>
    <dgm:cxn modelId="{E2665C40-E406-44E5-877E-D5AFEA3F1369}" srcId="{35BCE40F-818F-48BE-81FE-F2A19AD68431}" destId="{277D51F7-8428-4C73-8EE1-5C30EA7F3312}" srcOrd="0" destOrd="0" parTransId="{21A40FF8-881B-4B19-8D8C-A043A2CE3FFB}" sibTransId="{FBC72D80-E154-4E5A-90EA-32B4D75C21F6}"/>
    <dgm:cxn modelId="{D852FFB0-FDE2-4853-B1CB-ADE967A05F83}" type="presOf" srcId="{B429F457-B4DC-4007-83C9-AF40CD4B836F}" destId="{C34AE305-1BDC-454D-9528-0D7A16B297A8}" srcOrd="0" destOrd="0" presId="urn:microsoft.com/office/officeart/2008/layout/TitledPictureBlocks"/>
    <dgm:cxn modelId="{381E8A4B-36E1-4369-8061-9244FF484DA3}" srcId="{0CC4F6A6-81ED-4E5F-8160-04A32C321B8F}" destId="{461E4D0F-2EB5-427F-A1BA-8C6E082FB1DD}" srcOrd="0" destOrd="0" parTransId="{35768B46-C639-4F7F-A03D-E64653BDBA88}" sibTransId="{007A3255-9041-455A-B33F-40E09C366B17}"/>
    <dgm:cxn modelId="{F9541283-F4D4-4A9F-A39D-1D449B4FEAA5}" type="presOf" srcId="{0CC4F6A6-81ED-4E5F-8160-04A32C321B8F}" destId="{B3EFEF73-72A8-4C02-A127-0F537D6C5C73}" srcOrd="0" destOrd="0" presId="urn:microsoft.com/office/officeart/2008/layout/TitledPictureBlocks"/>
    <dgm:cxn modelId="{2CDEDEF3-B325-4F0D-9C7B-9E1AFD659044}" type="presOf" srcId="{D3A3D51B-9563-48B0-948B-4BFB17834397}" destId="{2EEC02BF-181D-481A-89FC-656142A2B6AB}" srcOrd="0" destOrd="0" presId="urn:microsoft.com/office/officeart/2008/layout/TitledPictureBlocks"/>
    <dgm:cxn modelId="{CD807F02-F9AF-44A9-9043-C9841C35169A}" type="presOf" srcId="{35BCE40F-818F-48BE-81FE-F2A19AD68431}" destId="{6188839D-910C-4096-9DAA-A482C504ACD7}" srcOrd="0" destOrd="0" presId="urn:microsoft.com/office/officeart/2008/layout/TitledPictureBlocks"/>
    <dgm:cxn modelId="{23501A1A-6051-4AD3-942F-F61FA1D95B91}" type="presParOf" srcId="{41C3C27E-DFE6-4005-ADAC-AA5F565D0BF1}" destId="{00D4D79E-E38A-45E6-870A-EE7EDCB496D7}" srcOrd="0" destOrd="0" presId="urn:microsoft.com/office/officeart/2008/layout/TitledPictureBlocks"/>
    <dgm:cxn modelId="{DE71FEAD-DF98-4ED8-B09E-23B189C4759D}" type="presParOf" srcId="{00D4D79E-E38A-45E6-870A-EE7EDCB496D7}" destId="{6188839D-910C-4096-9DAA-A482C504ACD7}" srcOrd="0" destOrd="0" presId="urn:microsoft.com/office/officeart/2008/layout/TitledPictureBlocks"/>
    <dgm:cxn modelId="{53EF2C53-FD56-468D-81F6-5B39B71A5447}" type="presParOf" srcId="{00D4D79E-E38A-45E6-870A-EE7EDCB496D7}" destId="{41A6854B-1FA6-4EE1-B136-0CA960011996}" srcOrd="1" destOrd="0" presId="urn:microsoft.com/office/officeart/2008/layout/TitledPictureBlocks"/>
    <dgm:cxn modelId="{53A94B26-0918-4D4F-ABAB-DA1BC2D7E5A8}" type="presParOf" srcId="{00D4D79E-E38A-45E6-870A-EE7EDCB496D7}" destId="{0F9E410E-4687-44BF-9D7A-FC1A8A681135}" srcOrd="2" destOrd="0" presId="urn:microsoft.com/office/officeart/2008/layout/TitledPictureBlocks"/>
    <dgm:cxn modelId="{33C1A454-592A-4582-A647-88FC7C3FA5B1}" type="presParOf" srcId="{41C3C27E-DFE6-4005-ADAC-AA5F565D0BF1}" destId="{003D507E-6F46-4DAA-9F79-83F1F3E9A509}" srcOrd="1" destOrd="0" presId="urn:microsoft.com/office/officeart/2008/layout/TitledPictureBlocks"/>
    <dgm:cxn modelId="{BD2BD35F-7A9B-4B58-9C00-6AD24EB2095E}" type="presParOf" srcId="{41C3C27E-DFE6-4005-ADAC-AA5F565D0BF1}" destId="{959191E2-1B91-4BA7-879E-9FBC02E8F7E5}" srcOrd="2" destOrd="0" presId="urn:microsoft.com/office/officeart/2008/layout/TitledPictureBlocks"/>
    <dgm:cxn modelId="{D82C022E-851C-4E08-AFB9-F683C7E06A0F}" type="presParOf" srcId="{959191E2-1B91-4BA7-879E-9FBC02E8F7E5}" destId="{B3EFEF73-72A8-4C02-A127-0F537D6C5C73}" srcOrd="0" destOrd="0" presId="urn:microsoft.com/office/officeart/2008/layout/TitledPictureBlocks"/>
    <dgm:cxn modelId="{C5AF3DDB-E464-4709-BBD5-76D6358F7A72}" type="presParOf" srcId="{959191E2-1B91-4BA7-879E-9FBC02E8F7E5}" destId="{638672E0-55F8-4124-BFCE-C2AF0340070F}" srcOrd="1" destOrd="0" presId="urn:microsoft.com/office/officeart/2008/layout/TitledPictureBlocks"/>
    <dgm:cxn modelId="{2ECAA053-7D63-4BD6-860D-41B597335C17}" type="presParOf" srcId="{959191E2-1B91-4BA7-879E-9FBC02E8F7E5}" destId="{40AEE0C5-7744-4AA8-AAA5-D2D72C97A199}" srcOrd="2" destOrd="0" presId="urn:microsoft.com/office/officeart/2008/layout/TitledPictureBlocks"/>
    <dgm:cxn modelId="{EE65690D-6D5A-4E37-8B7D-80D8F132B0A2}" type="presParOf" srcId="{41C3C27E-DFE6-4005-ADAC-AA5F565D0BF1}" destId="{B3456185-56D5-4B22-BA05-E9E7AE01C384}" srcOrd="3" destOrd="0" presId="urn:microsoft.com/office/officeart/2008/layout/TitledPictureBlocks"/>
    <dgm:cxn modelId="{75904C03-6374-47C8-8586-7BCE0E53081C}" type="presParOf" srcId="{41C3C27E-DFE6-4005-ADAC-AA5F565D0BF1}" destId="{5216F249-7F14-4CD9-AEA5-F6587A2BA82D}" srcOrd="4" destOrd="0" presId="urn:microsoft.com/office/officeart/2008/layout/TitledPictureBlocks"/>
    <dgm:cxn modelId="{E1FB1867-865A-46F7-9C59-5567D399FC3D}" type="presParOf" srcId="{5216F249-7F14-4CD9-AEA5-F6587A2BA82D}" destId="{735126AD-B6D4-430B-9EE0-3AC18D0E7B08}" srcOrd="0" destOrd="0" presId="urn:microsoft.com/office/officeart/2008/layout/TitledPictureBlocks"/>
    <dgm:cxn modelId="{29D9C876-1B48-49EF-B381-6E373888A31F}" type="presParOf" srcId="{5216F249-7F14-4CD9-AEA5-F6587A2BA82D}" destId="{785212DC-1354-4382-A04B-BF7E41EB42CF}" srcOrd="1" destOrd="0" presId="urn:microsoft.com/office/officeart/2008/layout/TitledPictureBlocks"/>
    <dgm:cxn modelId="{10FFDDF0-DA76-416F-9E50-B1359E4281A2}" type="presParOf" srcId="{5216F249-7F14-4CD9-AEA5-F6587A2BA82D}" destId="{C34AE305-1BDC-454D-9528-0D7A16B297A8}" srcOrd="2" destOrd="0" presId="urn:microsoft.com/office/officeart/2008/layout/TitledPictureBlocks"/>
    <dgm:cxn modelId="{9BEA8E6A-6F32-4D2C-AB41-54C1B94C3A6D}" type="presParOf" srcId="{41C3C27E-DFE6-4005-ADAC-AA5F565D0BF1}" destId="{5BF5690F-D139-41B0-BCAB-F00380408782}" srcOrd="5" destOrd="0" presId="urn:microsoft.com/office/officeart/2008/layout/TitledPictureBlocks"/>
    <dgm:cxn modelId="{865D5177-B5CB-4C18-8CC4-E28E9B0F142D}" type="presParOf" srcId="{41C3C27E-DFE6-4005-ADAC-AA5F565D0BF1}" destId="{FF607D44-4588-4454-9361-DF81F7FD3558}" srcOrd="6" destOrd="0" presId="urn:microsoft.com/office/officeart/2008/layout/TitledPictureBlocks"/>
    <dgm:cxn modelId="{091F6890-F8B7-4F09-B3F2-EBB003B08DFC}" type="presParOf" srcId="{FF607D44-4588-4454-9361-DF81F7FD3558}" destId="{2EEC02BF-181D-481A-89FC-656142A2B6AB}" srcOrd="0" destOrd="0" presId="urn:microsoft.com/office/officeart/2008/layout/TitledPictureBlocks"/>
    <dgm:cxn modelId="{3333EA2F-5110-42AB-B255-225EEDE93FBF}" type="presParOf" srcId="{FF607D44-4588-4454-9361-DF81F7FD3558}" destId="{9123F196-765E-4E8F-B029-54F89765AAF4}" srcOrd="1" destOrd="0" presId="urn:microsoft.com/office/officeart/2008/layout/TitledPictureBlocks"/>
    <dgm:cxn modelId="{6C726912-03B4-40FF-9121-64992DA17836}" type="presParOf" srcId="{FF607D44-4588-4454-9361-DF81F7FD3558}" destId="{19DBEFD6-F875-4C3E-8973-22D590076122}" srcOrd="2" destOrd="0" presId="urn:microsoft.com/office/officeart/2008/layout/Titled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FA870A7-1C9F-4CAC-B40A-5F24911D8A19}"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9A7B2A30-58F1-42C5-9C42-8E20B32856A9}">
      <dgm:prSet phldrT="[Text]"/>
      <dgm:spPr/>
      <dgm:t>
        <a:bodyPr/>
        <a:lstStyle/>
        <a:p>
          <a:r>
            <a:rPr lang="en-US" dirty="0"/>
            <a:t>$$ , information </a:t>
          </a:r>
        </a:p>
      </dgm:t>
    </dgm:pt>
    <dgm:pt modelId="{7DCEC22A-B9B4-4B57-AE1C-795892CF5510}" type="parTrans" cxnId="{D4E0403E-DA0C-4A0A-9868-CDA96EFEF4CB}">
      <dgm:prSet/>
      <dgm:spPr/>
      <dgm:t>
        <a:bodyPr/>
        <a:lstStyle/>
        <a:p>
          <a:endParaRPr lang="en-US"/>
        </a:p>
      </dgm:t>
    </dgm:pt>
    <dgm:pt modelId="{7D3CDC59-4CAE-4B1A-BC18-741EB0D6DC34}" type="sibTrans" cxnId="{D4E0403E-DA0C-4A0A-9868-CDA96EFEF4CB}">
      <dgm:prSet/>
      <dgm:spPr/>
      <dgm:t>
        <a:bodyPr/>
        <a:lstStyle/>
        <a:p>
          <a:endParaRPr lang="en-US"/>
        </a:p>
      </dgm:t>
    </dgm:pt>
    <dgm:pt modelId="{BDE37436-B0E7-4B97-8314-B42E50393558}">
      <dgm:prSet phldrT="[Text]"/>
      <dgm:spPr/>
      <dgm:t>
        <a:bodyPr/>
        <a:lstStyle/>
        <a:p>
          <a:r>
            <a:rPr lang="en-US" dirty="0"/>
            <a:t>NAM Portal</a:t>
          </a:r>
        </a:p>
      </dgm:t>
    </dgm:pt>
    <dgm:pt modelId="{93733C4B-7CAE-4210-85AC-3C6183DB11BC}" type="parTrans" cxnId="{04FE5722-2B06-48E7-9C00-BF65EE17C3A9}">
      <dgm:prSet/>
      <dgm:spPr/>
      <dgm:t>
        <a:bodyPr/>
        <a:lstStyle/>
        <a:p>
          <a:endParaRPr lang="en-US"/>
        </a:p>
      </dgm:t>
    </dgm:pt>
    <dgm:pt modelId="{AAF928B2-45E9-4C54-A2E5-AAA5A3D8453E}" type="sibTrans" cxnId="{04FE5722-2B06-48E7-9C00-BF65EE17C3A9}">
      <dgm:prSet/>
      <dgm:spPr/>
      <dgm:t>
        <a:bodyPr/>
        <a:lstStyle/>
        <a:p>
          <a:endParaRPr lang="en-US"/>
        </a:p>
      </dgm:t>
    </dgm:pt>
    <dgm:pt modelId="{7019C88E-6E99-4885-8E26-0C6996A3684A}">
      <dgm:prSet phldrT="[Text]"/>
      <dgm:spPr/>
      <dgm:t>
        <a:bodyPr/>
        <a:lstStyle/>
        <a:p>
          <a:r>
            <a:rPr lang="en-US" dirty="0"/>
            <a:t>Physical Goods moved through </a:t>
          </a:r>
        </a:p>
      </dgm:t>
    </dgm:pt>
    <dgm:pt modelId="{AF855E40-D0BE-44D6-8196-A020ABBE1A67}" type="parTrans" cxnId="{1A528516-D12F-4254-B1F0-DB8C8198A071}">
      <dgm:prSet/>
      <dgm:spPr/>
      <dgm:t>
        <a:bodyPr/>
        <a:lstStyle/>
        <a:p>
          <a:endParaRPr lang="en-US"/>
        </a:p>
      </dgm:t>
    </dgm:pt>
    <dgm:pt modelId="{138218E5-D12E-4BD1-8DA4-27A3FD580061}" type="sibTrans" cxnId="{1A528516-D12F-4254-B1F0-DB8C8198A071}">
      <dgm:prSet/>
      <dgm:spPr/>
      <dgm:t>
        <a:bodyPr/>
        <a:lstStyle/>
        <a:p>
          <a:endParaRPr lang="en-US"/>
        </a:p>
      </dgm:t>
    </dgm:pt>
    <dgm:pt modelId="{8FD3580A-0D3F-4FEF-86E8-437CB456B9AD}">
      <dgm:prSet phldrT="[Text]"/>
      <dgm:spPr/>
      <dgm:t>
        <a:bodyPr/>
        <a:lstStyle/>
        <a:p>
          <a:r>
            <a:rPr lang="en-US" dirty="0"/>
            <a:t>Mandi</a:t>
          </a:r>
        </a:p>
      </dgm:t>
    </dgm:pt>
    <dgm:pt modelId="{96CB0CB5-C9E5-4B01-841C-FC620E9D8E0D}" type="parTrans" cxnId="{CA2419AA-45AE-4C68-ADC3-0BCFACD28FA1}">
      <dgm:prSet/>
      <dgm:spPr/>
      <dgm:t>
        <a:bodyPr/>
        <a:lstStyle/>
        <a:p>
          <a:endParaRPr lang="en-US"/>
        </a:p>
      </dgm:t>
    </dgm:pt>
    <dgm:pt modelId="{969D99AB-3FED-4135-8F97-EE0CEAB181D9}" type="sibTrans" cxnId="{CA2419AA-45AE-4C68-ADC3-0BCFACD28FA1}">
      <dgm:prSet/>
      <dgm:spPr/>
      <dgm:t>
        <a:bodyPr/>
        <a:lstStyle/>
        <a:p>
          <a:endParaRPr lang="en-US"/>
        </a:p>
      </dgm:t>
    </dgm:pt>
    <dgm:pt modelId="{8D780EC8-DFCF-49FF-8DC5-975FCD6E4D0D}">
      <dgm:prSet phldrT="[Text]"/>
      <dgm:spPr/>
      <dgm:t>
        <a:bodyPr/>
        <a:lstStyle/>
        <a:p>
          <a:r>
            <a:rPr lang="en-US" dirty="0"/>
            <a:t>Inter-state</a:t>
          </a:r>
        </a:p>
      </dgm:t>
    </dgm:pt>
    <dgm:pt modelId="{DABA6DEB-A695-4D47-87B3-518C8E74861C}" type="parTrans" cxnId="{38B8ABD1-5B31-4004-ACF5-B4A10C4D680D}">
      <dgm:prSet/>
      <dgm:spPr/>
      <dgm:t>
        <a:bodyPr/>
        <a:lstStyle/>
        <a:p>
          <a:endParaRPr lang="en-US"/>
        </a:p>
      </dgm:t>
    </dgm:pt>
    <dgm:pt modelId="{453F0AD8-CA7C-4DA7-AEF3-862BD11099FE}" type="sibTrans" cxnId="{38B8ABD1-5B31-4004-ACF5-B4A10C4D680D}">
      <dgm:prSet/>
      <dgm:spPr/>
      <dgm:t>
        <a:bodyPr/>
        <a:lstStyle/>
        <a:p>
          <a:endParaRPr lang="en-US"/>
        </a:p>
      </dgm:t>
    </dgm:pt>
    <dgm:pt modelId="{56965790-A030-4BCD-B95A-29D7AF249EBF}">
      <dgm:prSet phldrT="[Text]"/>
      <dgm:spPr/>
      <dgm:t>
        <a:bodyPr/>
        <a:lstStyle/>
        <a:p>
          <a:r>
            <a:rPr lang="en-US" dirty="0"/>
            <a:t>Intra-state</a:t>
          </a:r>
        </a:p>
      </dgm:t>
    </dgm:pt>
    <dgm:pt modelId="{605A7234-C235-4CBB-A149-16398AB116BB}" type="parTrans" cxnId="{B103E502-D19E-4827-8D79-8485F15C09F2}">
      <dgm:prSet/>
      <dgm:spPr/>
      <dgm:t>
        <a:bodyPr/>
        <a:lstStyle/>
        <a:p>
          <a:endParaRPr lang="en-US"/>
        </a:p>
      </dgm:t>
    </dgm:pt>
    <dgm:pt modelId="{709891D2-8C61-43A5-84BD-6715153EF999}" type="sibTrans" cxnId="{B103E502-D19E-4827-8D79-8485F15C09F2}">
      <dgm:prSet/>
      <dgm:spPr/>
      <dgm:t>
        <a:bodyPr/>
        <a:lstStyle/>
        <a:p>
          <a:endParaRPr lang="en-US"/>
        </a:p>
      </dgm:t>
    </dgm:pt>
    <dgm:pt modelId="{D93F07E6-5DEF-4178-A41C-DCF05C25FFA7}" type="pres">
      <dgm:prSet presAssocID="{BFA870A7-1C9F-4CAC-B40A-5F24911D8A19}" presName="Name0" presStyleCnt="0">
        <dgm:presLayoutVars>
          <dgm:chPref val="3"/>
          <dgm:dir/>
          <dgm:animLvl val="lvl"/>
          <dgm:resizeHandles/>
        </dgm:presLayoutVars>
      </dgm:prSet>
      <dgm:spPr/>
    </dgm:pt>
    <dgm:pt modelId="{6D441832-6256-4643-8EEB-E18D4407A87F}" type="pres">
      <dgm:prSet presAssocID="{9A7B2A30-58F1-42C5-9C42-8E20B32856A9}" presName="horFlow" presStyleCnt="0"/>
      <dgm:spPr/>
    </dgm:pt>
    <dgm:pt modelId="{E3BC7C80-99A1-4683-B06E-948FBEF28A9B}" type="pres">
      <dgm:prSet presAssocID="{9A7B2A30-58F1-42C5-9C42-8E20B32856A9}" presName="bigChev" presStyleLbl="node1" presStyleIdx="0" presStyleCnt="2"/>
      <dgm:spPr/>
    </dgm:pt>
    <dgm:pt modelId="{CA3A4818-28A7-444B-8901-8BCC752E3697}" type="pres">
      <dgm:prSet presAssocID="{93733C4B-7CAE-4210-85AC-3C6183DB11BC}" presName="parTrans" presStyleCnt="0"/>
      <dgm:spPr/>
    </dgm:pt>
    <dgm:pt modelId="{09653033-7CD2-4A54-A78D-6457210C4653}" type="pres">
      <dgm:prSet presAssocID="{BDE37436-B0E7-4B97-8314-B42E50393558}" presName="node" presStyleLbl="alignAccFollowNode1" presStyleIdx="0" presStyleCnt="4">
        <dgm:presLayoutVars>
          <dgm:bulletEnabled val="1"/>
        </dgm:presLayoutVars>
      </dgm:prSet>
      <dgm:spPr/>
    </dgm:pt>
    <dgm:pt modelId="{69D7B494-8D89-423E-A4FD-CD12EBAEAC67}" type="pres">
      <dgm:prSet presAssocID="{9A7B2A30-58F1-42C5-9C42-8E20B32856A9}" presName="vSp" presStyleCnt="0"/>
      <dgm:spPr/>
    </dgm:pt>
    <dgm:pt modelId="{B96F3F08-7C2B-4331-813A-03339ECFB7C0}" type="pres">
      <dgm:prSet presAssocID="{7019C88E-6E99-4885-8E26-0C6996A3684A}" presName="horFlow" presStyleCnt="0"/>
      <dgm:spPr/>
    </dgm:pt>
    <dgm:pt modelId="{184E3254-825A-46E9-B336-2FB622CC82A6}" type="pres">
      <dgm:prSet presAssocID="{7019C88E-6E99-4885-8E26-0C6996A3684A}" presName="bigChev" presStyleLbl="node1" presStyleIdx="1" presStyleCnt="2"/>
      <dgm:spPr/>
    </dgm:pt>
    <dgm:pt modelId="{14E9131D-5F9E-490B-8690-170E60D3F377}" type="pres">
      <dgm:prSet presAssocID="{96CB0CB5-C9E5-4B01-841C-FC620E9D8E0D}" presName="parTrans" presStyleCnt="0"/>
      <dgm:spPr/>
    </dgm:pt>
    <dgm:pt modelId="{3B06D5C4-C28F-4842-AB57-689E71054DBF}" type="pres">
      <dgm:prSet presAssocID="{8FD3580A-0D3F-4FEF-86E8-437CB456B9AD}" presName="node" presStyleLbl="alignAccFollowNode1" presStyleIdx="1" presStyleCnt="4">
        <dgm:presLayoutVars>
          <dgm:bulletEnabled val="1"/>
        </dgm:presLayoutVars>
      </dgm:prSet>
      <dgm:spPr/>
    </dgm:pt>
    <dgm:pt modelId="{41CF272D-EAC2-4A19-8D87-19D7758DEA16}" type="pres">
      <dgm:prSet presAssocID="{969D99AB-3FED-4135-8F97-EE0CEAB181D9}" presName="sibTrans" presStyleCnt="0"/>
      <dgm:spPr/>
    </dgm:pt>
    <dgm:pt modelId="{B0223FD4-9991-4070-8C29-A0378A121815}" type="pres">
      <dgm:prSet presAssocID="{8D780EC8-DFCF-49FF-8DC5-975FCD6E4D0D}" presName="node" presStyleLbl="alignAccFollowNode1" presStyleIdx="2" presStyleCnt="4">
        <dgm:presLayoutVars>
          <dgm:bulletEnabled val="1"/>
        </dgm:presLayoutVars>
      </dgm:prSet>
      <dgm:spPr/>
    </dgm:pt>
    <dgm:pt modelId="{BA2412A5-A815-4D55-93F7-007A23CC6B06}" type="pres">
      <dgm:prSet presAssocID="{453F0AD8-CA7C-4DA7-AEF3-862BD11099FE}" presName="sibTrans" presStyleCnt="0"/>
      <dgm:spPr/>
    </dgm:pt>
    <dgm:pt modelId="{E32B6D21-73FD-4D8E-86C2-B5743A35098A}" type="pres">
      <dgm:prSet presAssocID="{56965790-A030-4BCD-B95A-29D7AF249EBF}" presName="node" presStyleLbl="alignAccFollowNode1" presStyleIdx="3" presStyleCnt="4">
        <dgm:presLayoutVars>
          <dgm:bulletEnabled val="1"/>
        </dgm:presLayoutVars>
      </dgm:prSet>
      <dgm:spPr/>
    </dgm:pt>
  </dgm:ptLst>
  <dgm:cxnLst>
    <dgm:cxn modelId="{27F462DF-B887-409C-974A-D7715924352C}" type="presOf" srcId="{BFA870A7-1C9F-4CAC-B40A-5F24911D8A19}" destId="{D93F07E6-5DEF-4178-A41C-DCF05C25FFA7}" srcOrd="0" destOrd="0" presId="urn:microsoft.com/office/officeart/2005/8/layout/lProcess3"/>
    <dgm:cxn modelId="{1A528516-D12F-4254-B1F0-DB8C8198A071}" srcId="{BFA870A7-1C9F-4CAC-B40A-5F24911D8A19}" destId="{7019C88E-6E99-4885-8E26-0C6996A3684A}" srcOrd="1" destOrd="0" parTransId="{AF855E40-D0BE-44D6-8196-A020ABBE1A67}" sibTransId="{138218E5-D12E-4BD1-8DA4-27A3FD580061}"/>
    <dgm:cxn modelId="{FAD5358D-255E-4D09-9BFC-6A5F0B872F77}" type="presOf" srcId="{9A7B2A30-58F1-42C5-9C42-8E20B32856A9}" destId="{E3BC7C80-99A1-4683-B06E-948FBEF28A9B}" srcOrd="0" destOrd="0" presId="urn:microsoft.com/office/officeart/2005/8/layout/lProcess3"/>
    <dgm:cxn modelId="{40F2D061-24AC-4693-A274-063401D420BC}" type="presOf" srcId="{8D780EC8-DFCF-49FF-8DC5-975FCD6E4D0D}" destId="{B0223FD4-9991-4070-8C29-A0378A121815}" srcOrd="0" destOrd="0" presId="urn:microsoft.com/office/officeart/2005/8/layout/lProcess3"/>
    <dgm:cxn modelId="{AE53C72F-65CB-47F5-8977-A98647E94D64}" type="presOf" srcId="{56965790-A030-4BCD-B95A-29D7AF249EBF}" destId="{E32B6D21-73FD-4D8E-86C2-B5743A35098A}" srcOrd="0" destOrd="0" presId="urn:microsoft.com/office/officeart/2005/8/layout/lProcess3"/>
    <dgm:cxn modelId="{4093C5A0-9AD2-4C4D-8E5F-4430AF58E275}" type="presOf" srcId="{BDE37436-B0E7-4B97-8314-B42E50393558}" destId="{09653033-7CD2-4A54-A78D-6457210C4653}" srcOrd="0" destOrd="0" presId="urn:microsoft.com/office/officeart/2005/8/layout/lProcess3"/>
    <dgm:cxn modelId="{CA2419AA-45AE-4C68-ADC3-0BCFACD28FA1}" srcId="{7019C88E-6E99-4885-8E26-0C6996A3684A}" destId="{8FD3580A-0D3F-4FEF-86E8-437CB456B9AD}" srcOrd="0" destOrd="0" parTransId="{96CB0CB5-C9E5-4B01-841C-FC620E9D8E0D}" sibTransId="{969D99AB-3FED-4135-8F97-EE0CEAB181D9}"/>
    <dgm:cxn modelId="{38B8ABD1-5B31-4004-ACF5-B4A10C4D680D}" srcId="{7019C88E-6E99-4885-8E26-0C6996A3684A}" destId="{8D780EC8-DFCF-49FF-8DC5-975FCD6E4D0D}" srcOrd="1" destOrd="0" parTransId="{DABA6DEB-A695-4D47-87B3-518C8E74861C}" sibTransId="{453F0AD8-CA7C-4DA7-AEF3-862BD11099FE}"/>
    <dgm:cxn modelId="{04FE5722-2B06-48E7-9C00-BF65EE17C3A9}" srcId="{9A7B2A30-58F1-42C5-9C42-8E20B32856A9}" destId="{BDE37436-B0E7-4B97-8314-B42E50393558}" srcOrd="0" destOrd="0" parTransId="{93733C4B-7CAE-4210-85AC-3C6183DB11BC}" sibTransId="{AAF928B2-45E9-4C54-A2E5-AAA5A3D8453E}"/>
    <dgm:cxn modelId="{B103E502-D19E-4827-8D79-8485F15C09F2}" srcId="{7019C88E-6E99-4885-8E26-0C6996A3684A}" destId="{56965790-A030-4BCD-B95A-29D7AF249EBF}" srcOrd="2" destOrd="0" parTransId="{605A7234-C235-4CBB-A149-16398AB116BB}" sibTransId="{709891D2-8C61-43A5-84BD-6715153EF999}"/>
    <dgm:cxn modelId="{BC3DA19C-A793-4948-916C-35DF9C319D1B}" type="presOf" srcId="{8FD3580A-0D3F-4FEF-86E8-437CB456B9AD}" destId="{3B06D5C4-C28F-4842-AB57-689E71054DBF}" srcOrd="0" destOrd="0" presId="urn:microsoft.com/office/officeart/2005/8/layout/lProcess3"/>
    <dgm:cxn modelId="{D4E0403E-DA0C-4A0A-9868-CDA96EFEF4CB}" srcId="{BFA870A7-1C9F-4CAC-B40A-5F24911D8A19}" destId="{9A7B2A30-58F1-42C5-9C42-8E20B32856A9}" srcOrd="0" destOrd="0" parTransId="{7DCEC22A-B9B4-4B57-AE1C-795892CF5510}" sibTransId="{7D3CDC59-4CAE-4B1A-BC18-741EB0D6DC34}"/>
    <dgm:cxn modelId="{4BA59F29-0D0B-43A2-84AD-5DFD4C04B2AD}" type="presOf" srcId="{7019C88E-6E99-4885-8E26-0C6996A3684A}" destId="{184E3254-825A-46E9-B336-2FB622CC82A6}" srcOrd="0" destOrd="0" presId="urn:microsoft.com/office/officeart/2005/8/layout/lProcess3"/>
    <dgm:cxn modelId="{4ABAA0A2-0F04-44D9-B7FA-02E53A5D5D93}" type="presParOf" srcId="{D93F07E6-5DEF-4178-A41C-DCF05C25FFA7}" destId="{6D441832-6256-4643-8EEB-E18D4407A87F}" srcOrd="0" destOrd="0" presId="urn:microsoft.com/office/officeart/2005/8/layout/lProcess3"/>
    <dgm:cxn modelId="{6F8E04BA-D75C-4A07-AFB2-91F109575F57}" type="presParOf" srcId="{6D441832-6256-4643-8EEB-E18D4407A87F}" destId="{E3BC7C80-99A1-4683-B06E-948FBEF28A9B}" srcOrd="0" destOrd="0" presId="urn:microsoft.com/office/officeart/2005/8/layout/lProcess3"/>
    <dgm:cxn modelId="{C26881A9-5EC7-4184-801C-650B4C1C1222}" type="presParOf" srcId="{6D441832-6256-4643-8EEB-E18D4407A87F}" destId="{CA3A4818-28A7-444B-8901-8BCC752E3697}" srcOrd="1" destOrd="0" presId="urn:microsoft.com/office/officeart/2005/8/layout/lProcess3"/>
    <dgm:cxn modelId="{84099C2B-1050-4E0B-8D3E-E7C8C34E1489}" type="presParOf" srcId="{6D441832-6256-4643-8EEB-E18D4407A87F}" destId="{09653033-7CD2-4A54-A78D-6457210C4653}" srcOrd="2" destOrd="0" presId="urn:microsoft.com/office/officeart/2005/8/layout/lProcess3"/>
    <dgm:cxn modelId="{290A0AE6-4706-4FFE-8A99-F9CEACB559AD}" type="presParOf" srcId="{D93F07E6-5DEF-4178-A41C-DCF05C25FFA7}" destId="{69D7B494-8D89-423E-A4FD-CD12EBAEAC67}" srcOrd="1" destOrd="0" presId="urn:microsoft.com/office/officeart/2005/8/layout/lProcess3"/>
    <dgm:cxn modelId="{D987E601-18C8-4EEF-B806-81D465E9E8FC}" type="presParOf" srcId="{D93F07E6-5DEF-4178-A41C-DCF05C25FFA7}" destId="{B96F3F08-7C2B-4331-813A-03339ECFB7C0}" srcOrd="2" destOrd="0" presId="urn:microsoft.com/office/officeart/2005/8/layout/lProcess3"/>
    <dgm:cxn modelId="{610503F1-65D8-477E-A130-44F6DA0E23BC}" type="presParOf" srcId="{B96F3F08-7C2B-4331-813A-03339ECFB7C0}" destId="{184E3254-825A-46E9-B336-2FB622CC82A6}" srcOrd="0" destOrd="0" presId="urn:microsoft.com/office/officeart/2005/8/layout/lProcess3"/>
    <dgm:cxn modelId="{A071459D-FFA8-4DE1-A6C5-880BBC7A0507}" type="presParOf" srcId="{B96F3F08-7C2B-4331-813A-03339ECFB7C0}" destId="{14E9131D-5F9E-490B-8690-170E60D3F377}" srcOrd="1" destOrd="0" presId="urn:microsoft.com/office/officeart/2005/8/layout/lProcess3"/>
    <dgm:cxn modelId="{4283D486-2ADE-4195-A080-5E864F93757B}" type="presParOf" srcId="{B96F3F08-7C2B-4331-813A-03339ECFB7C0}" destId="{3B06D5C4-C28F-4842-AB57-689E71054DBF}" srcOrd="2" destOrd="0" presId="urn:microsoft.com/office/officeart/2005/8/layout/lProcess3"/>
    <dgm:cxn modelId="{8C9B97C0-7707-407A-BE2C-1A41A10E5058}" type="presParOf" srcId="{B96F3F08-7C2B-4331-813A-03339ECFB7C0}" destId="{41CF272D-EAC2-4A19-8D87-19D7758DEA16}" srcOrd="3" destOrd="0" presId="urn:microsoft.com/office/officeart/2005/8/layout/lProcess3"/>
    <dgm:cxn modelId="{9CFE18CD-7C9C-4A9C-94C3-E36B9460C15D}" type="presParOf" srcId="{B96F3F08-7C2B-4331-813A-03339ECFB7C0}" destId="{B0223FD4-9991-4070-8C29-A0378A121815}" srcOrd="4" destOrd="0" presId="urn:microsoft.com/office/officeart/2005/8/layout/lProcess3"/>
    <dgm:cxn modelId="{58DF829F-E5EF-4EF8-8DDF-A5152F248C83}" type="presParOf" srcId="{B96F3F08-7C2B-4331-813A-03339ECFB7C0}" destId="{BA2412A5-A815-4D55-93F7-007A23CC6B06}" srcOrd="5" destOrd="0" presId="urn:microsoft.com/office/officeart/2005/8/layout/lProcess3"/>
    <dgm:cxn modelId="{3F58EF5B-5BA6-4A0D-8D7B-A9AB151255D4}" type="presParOf" srcId="{B96F3F08-7C2B-4331-813A-03339ECFB7C0}" destId="{E32B6D21-73FD-4D8E-86C2-B5743A35098A}"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984BC03D-D180-442D-8100-2DDA2010D008}"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US"/>
        </a:p>
      </dgm:t>
    </dgm:pt>
    <dgm:pt modelId="{F6AF2EED-5385-4968-997A-734A39D6D1D4}">
      <dgm:prSet phldrT="[Text]"/>
      <dgm:spPr/>
      <dgm:t>
        <a:bodyPr/>
        <a:lstStyle/>
        <a:p>
          <a:r>
            <a:rPr lang="en-US" dirty="0" err="1"/>
            <a:t>Dept.Agri</a:t>
          </a:r>
          <a:endParaRPr lang="en-US" dirty="0"/>
        </a:p>
      </dgm:t>
    </dgm:pt>
    <dgm:pt modelId="{655B88FC-9C20-460D-B467-070B515216C4}" type="parTrans" cxnId="{ABBF25BB-610B-4ED8-8BBA-4C20200398F2}">
      <dgm:prSet/>
      <dgm:spPr/>
      <dgm:t>
        <a:bodyPr/>
        <a:lstStyle/>
        <a:p>
          <a:endParaRPr lang="en-US"/>
        </a:p>
      </dgm:t>
    </dgm:pt>
    <dgm:pt modelId="{E31CBF5A-67BB-4998-9E42-8377DED5717B}" type="sibTrans" cxnId="{ABBF25BB-610B-4ED8-8BBA-4C20200398F2}">
      <dgm:prSet/>
      <dgm:spPr/>
      <dgm:t>
        <a:bodyPr/>
        <a:lstStyle/>
        <a:p>
          <a:endParaRPr lang="en-US"/>
        </a:p>
      </dgm:t>
    </dgm:pt>
    <dgm:pt modelId="{69A44D5D-429B-4357-85D1-16CE4D88AEB9}">
      <dgm:prSet phldrT="[Text]"/>
      <dgm:spPr/>
      <dgm:t>
        <a:bodyPr/>
        <a:lstStyle/>
        <a:p>
          <a:r>
            <a:rPr lang="en-US" dirty="0"/>
            <a:t>Small Farmers’ Agri-Business Consortium (SFAC)</a:t>
          </a:r>
        </a:p>
      </dgm:t>
    </dgm:pt>
    <dgm:pt modelId="{AB9A7219-92E2-46A1-9DB4-6053CE1629BC}" type="parTrans" cxnId="{1DB6556B-E90C-4400-A5CE-D09AC6099EEC}">
      <dgm:prSet/>
      <dgm:spPr/>
      <dgm:t>
        <a:bodyPr/>
        <a:lstStyle/>
        <a:p>
          <a:endParaRPr lang="en-US"/>
        </a:p>
      </dgm:t>
    </dgm:pt>
    <dgm:pt modelId="{CE21BFAE-3E28-4BE3-9930-6969BC1EB34A}" type="sibTrans" cxnId="{1DB6556B-E90C-4400-A5CE-D09AC6099EEC}">
      <dgm:prSet/>
      <dgm:spPr/>
      <dgm:t>
        <a:bodyPr/>
        <a:lstStyle/>
        <a:p>
          <a:endParaRPr lang="en-US"/>
        </a:p>
      </dgm:t>
    </dgm:pt>
    <dgm:pt modelId="{404C8962-AA9F-4AB4-87C0-ACBC52A53B2C}">
      <dgm:prSet phldrT="[Text]"/>
      <dgm:spPr/>
      <dgm:t>
        <a:bodyPr/>
        <a:lstStyle/>
        <a:p>
          <a:r>
            <a:rPr lang="en-US" dirty="0"/>
            <a:t>NAM Portal</a:t>
          </a:r>
        </a:p>
      </dgm:t>
    </dgm:pt>
    <dgm:pt modelId="{BDE31AC9-7F29-45E9-8CA9-28E406298550}" type="parTrans" cxnId="{8295D03A-486B-44DD-820D-C8D57F4F9EF6}">
      <dgm:prSet/>
      <dgm:spPr/>
      <dgm:t>
        <a:bodyPr/>
        <a:lstStyle/>
        <a:p>
          <a:endParaRPr lang="en-US"/>
        </a:p>
      </dgm:t>
    </dgm:pt>
    <dgm:pt modelId="{8C4C1176-9F82-4566-9DE3-29AAA6DC57C2}" type="sibTrans" cxnId="{8295D03A-486B-44DD-820D-C8D57F4F9EF6}">
      <dgm:prSet/>
      <dgm:spPr/>
      <dgm:t>
        <a:bodyPr/>
        <a:lstStyle/>
        <a:p>
          <a:endParaRPr lang="en-US"/>
        </a:p>
      </dgm:t>
    </dgm:pt>
    <dgm:pt modelId="{1FA719E4-FD46-4328-B57E-322C22429FC0}">
      <dgm:prSet phldrT="[Text]"/>
      <dgm:spPr/>
      <dgm:t>
        <a:bodyPr/>
        <a:lstStyle/>
        <a:p>
          <a:r>
            <a:rPr lang="en-US" dirty="0"/>
            <a:t>PSF Fund</a:t>
          </a:r>
        </a:p>
      </dgm:t>
    </dgm:pt>
    <dgm:pt modelId="{29A985B7-E996-44D6-81EE-308BE27F5231}" type="parTrans" cxnId="{2995842C-6D59-4E7A-9CFE-04D994F1304E}">
      <dgm:prSet/>
      <dgm:spPr/>
      <dgm:t>
        <a:bodyPr/>
        <a:lstStyle/>
        <a:p>
          <a:endParaRPr lang="en-US"/>
        </a:p>
      </dgm:t>
    </dgm:pt>
    <dgm:pt modelId="{64BA91B1-CCD6-4C3F-9A62-66AADEAC2B63}" type="sibTrans" cxnId="{2995842C-6D59-4E7A-9CFE-04D994F1304E}">
      <dgm:prSet/>
      <dgm:spPr/>
      <dgm:t>
        <a:bodyPr/>
        <a:lstStyle/>
        <a:p>
          <a:endParaRPr lang="en-US"/>
        </a:p>
      </dgm:t>
    </dgm:pt>
    <dgm:pt modelId="{197AAD86-6155-4FD8-9A5E-99B2778A7823}" type="pres">
      <dgm:prSet presAssocID="{984BC03D-D180-442D-8100-2DDA2010D008}" presName="Name0" presStyleCnt="0">
        <dgm:presLayoutVars>
          <dgm:chPref val="1"/>
          <dgm:dir/>
          <dgm:animOne val="branch"/>
          <dgm:animLvl val="lvl"/>
          <dgm:resizeHandles/>
        </dgm:presLayoutVars>
      </dgm:prSet>
      <dgm:spPr/>
    </dgm:pt>
    <dgm:pt modelId="{48295351-435E-4B00-877C-93AC54407517}" type="pres">
      <dgm:prSet presAssocID="{F6AF2EED-5385-4968-997A-734A39D6D1D4}" presName="vertOne" presStyleCnt="0"/>
      <dgm:spPr/>
    </dgm:pt>
    <dgm:pt modelId="{E6533BA2-35C4-4C27-960D-ECFE6356BB77}" type="pres">
      <dgm:prSet presAssocID="{F6AF2EED-5385-4968-997A-734A39D6D1D4}" presName="txOne" presStyleLbl="node0" presStyleIdx="0" presStyleCnt="1">
        <dgm:presLayoutVars>
          <dgm:chPref val="3"/>
        </dgm:presLayoutVars>
      </dgm:prSet>
      <dgm:spPr/>
    </dgm:pt>
    <dgm:pt modelId="{48F82CA1-144A-4A33-A2F9-482D0472B86C}" type="pres">
      <dgm:prSet presAssocID="{F6AF2EED-5385-4968-997A-734A39D6D1D4}" presName="parTransOne" presStyleCnt="0"/>
      <dgm:spPr/>
    </dgm:pt>
    <dgm:pt modelId="{86334908-9318-4435-856D-4B74890F8447}" type="pres">
      <dgm:prSet presAssocID="{F6AF2EED-5385-4968-997A-734A39D6D1D4}" presName="horzOne" presStyleCnt="0"/>
      <dgm:spPr/>
    </dgm:pt>
    <dgm:pt modelId="{9754C90D-60BF-4740-99FA-30F80EA40AAC}" type="pres">
      <dgm:prSet presAssocID="{69A44D5D-429B-4357-85D1-16CE4D88AEB9}" presName="vertTwo" presStyleCnt="0"/>
      <dgm:spPr/>
    </dgm:pt>
    <dgm:pt modelId="{AFFC1A82-C2E7-475E-8E04-1EA1BB2ADD43}" type="pres">
      <dgm:prSet presAssocID="{69A44D5D-429B-4357-85D1-16CE4D88AEB9}" presName="txTwo" presStyleLbl="node2" presStyleIdx="0" presStyleCnt="1">
        <dgm:presLayoutVars>
          <dgm:chPref val="3"/>
        </dgm:presLayoutVars>
      </dgm:prSet>
      <dgm:spPr/>
    </dgm:pt>
    <dgm:pt modelId="{8EFBF68D-4475-4D29-B37E-36722638FFBF}" type="pres">
      <dgm:prSet presAssocID="{69A44D5D-429B-4357-85D1-16CE4D88AEB9}" presName="parTransTwo" presStyleCnt="0"/>
      <dgm:spPr/>
    </dgm:pt>
    <dgm:pt modelId="{27E75313-98B5-492B-BE0B-FA4C41EE809E}" type="pres">
      <dgm:prSet presAssocID="{69A44D5D-429B-4357-85D1-16CE4D88AEB9}" presName="horzTwo" presStyleCnt="0"/>
      <dgm:spPr/>
    </dgm:pt>
    <dgm:pt modelId="{60C30A80-7CDD-4F33-BAC5-717AF0073DEB}" type="pres">
      <dgm:prSet presAssocID="{404C8962-AA9F-4AB4-87C0-ACBC52A53B2C}" presName="vertThree" presStyleCnt="0"/>
      <dgm:spPr/>
    </dgm:pt>
    <dgm:pt modelId="{9C27C6B2-6E1F-47DE-8A77-58A8083D81CD}" type="pres">
      <dgm:prSet presAssocID="{404C8962-AA9F-4AB4-87C0-ACBC52A53B2C}" presName="txThree" presStyleLbl="node3" presStyleIdx="0" presStyleCnt="2">
        <dgm:presLayoutVars>
          <dgm:chPref val="3"/>
        </dgm:presLayoutVars>
      </dgm:prSet>
      <dgm:spPr/>
    </dgm:pt>
    <dgm:pt modelId="{B9413CE4-1C7B-4364-AC67-FCC5452B0D49}" type="pres">
      <dgm:prSet presAssocID="{404C8962-AA9F-4AB4-87C0-ACBC52A53B2C}" presName="horzThree" presStyleCnt="0"/>
      <dgm:spPr/>
    </dgm:pt>
    <dgm:pt modelId="{7EE4147B-662A-4398-8EBD-F1EF632A6116}" type="pres">
      <dgm:prSet presAssocID="{8C4C1176-9F82-4566-9DE3-29AAA6DC57C2}" presName="sibSpaceThree" presStyleCnt="0"/>
      <dgm:spPr/>
    </dgm:pt>
    <dgm:pt modelId="{EEE632BA-469F-4FAD-9FE8-CC63D12A6D36}" type="pres">
      <dgm:prSet presAssocID="{1FA719E4-FD46-4328-B57E-322C22429FC0}" presName="vertThree" presStyleCnt="0"/>
      <dgm:spPr/>
    </dgm:pt>
    <dgm:pt modelId="{C13D78D5-C417-40E7-A260-ABC2C078357C}" type="pres">
      <dgm:prSet presAssocID="{1FA719E4-FD46-4328-B57E-322C22429FC0}" presName="txThree" presStyleLbl="node3" presStyleIdx="1" presStyleCnt="2">
        <dgm:presLayoutVars>
          <dgm:chPref val="3"/>
        </dgm:presLayoutVars>
      </dgm:prSet>
      <dgm:spPr/>
    </dgm:pt>
    <dgm:pt modelId="{33305AE0-D189-4462-A598-52DD260FF450}" type="pres">
      <dgm:prSet presAssocID="{1FA719E4-FD46-4328-B57E-322C22429FC0}" presName="horzThree" presStyleCnt="0"/>
      <dgm:spPr/>
    </dgm:pt>
  </dgm:ptLst>
  <dgm:cxnLst>
    <dgm:cxn modelId="{1DB6556B-E90C-4400-A5CE-D09AC6099EEC}" srcId="{F6AF2EED-5385-4968-997A-734A39D6D1D4}" destId="{69A44D5D-429B-4357-85D1-16CE4D88AEB9}" srcOrd="0" destOrd="0" parTransId="{AB9A7219-92E2-46A1-9DB4-6053CE1629BC}" sibTransId="{CE21BFAE-3E28-4BE3-9930-6969BC1EB34A}"/>
    <dgm:cxn modelId="{2995842C-6D59-4E7A-9CFE-04D994F1304E}" srcId="{69A44D5D-429B-4357-85D1-16CE4D88AEB9}" destId="{1FA719E4-FD46-4328-B57E-322C22429FC0}" srcOrd="1" destOrd="0" parTransId="{29A985B7-E996-44D6-81EE-308BE27F5231}" sibTransId="{64BA91B1-CCD6-4C3F-9A62-66AADEAC2B63}"/>
    <dgm:cxn modelId="{288E3E12-320E-491D-B8C8-06E902697F94}" type="presOf" srcId="{F6AF2EED-5385-4968-997A-734A39D6D1D4}" destId="{E6533BA2-35C4-4C27-960D-ECFE6356BB77}" srcOrd="0" destOrd="0" presId="urn:microsoft.com/office/officeart/2005/8/layout/hierarchy4"/>
    <dgm:cxn modelId="{8295D03A-486B-44DD-820D-C8D57F4F9EF6}" srcId="{69A44D5D-429B-4357-85D1-16CE4D88AEB9}" destId="{404C8962-AA9F-4AB4-87C0-ACBC52A53B2C}" srcOrd="0" destOrd="0" parTransId="{BDE31AC9-7F29-45E9-8CA9-28E406298550}" sibTransId="{8C4C1176-9F82-4566-9DE3-29AAA6DC57C2}"/>
    <dgm:cxn modelId="{15986D65-C2C3-4D02-944A-CA7B41F0FAE0}" type="presOf" srcId="{1FA719E4-FD46-4328-B57E-322C22429FC0}" destId="{C13D78D5-C417-40E7-A260-ABC2C078357C}" srcOrd="0" destOrd="0" presId="urn:microsoft.com/office/officeart/2005/8/layout/hierarchy4"/>
    <dgm:cxn modelId="{C20739F1-C285-4C0D-9615-6492497B4AFD}" type="presOf" srcId="{404C8962-AA9F-4AB4-87C0-ACBC52A53B2C}" destId="{9C27C6B2-6E1F-47DE-8A77-58A8083D81CD}" srcOrd="0" destOrd="0" presId="urn:microsoft.com/office/officeart/2005/8/layout/hierarchy4"/>
    <dgm:cxn modelId="{ABBF25BB-610B-4ED8-8BBA-4C20200398F2}" srcId="{984BC03D-D180-442D-8100-2DDA2010D008}" destId="{F6AF2EED-5385-4968-997A-734A39D6D1D4}" srcOrd="0" destOrd="0" parTransId="{655B88FC-9C20-460D-B467-070B515216C4}" sibTransId="{E31CBF5A-67BB-4998-9E42-8377DED5717B}"/>
    <dgm:cxn modelId="{27798379-E744-4BA2-A9DD-DAEAD9905E4A}" type="presOf" srcId="{69A44D5D-429B-4357-85D1-16CE4D88AEB9}" destId="{AFFC1A82-C2E7-475E-8E04-1EA1BB2ADD43}" srcOrd="0" destOrd="0" presId="urn:microsoft.com/office/officeart/2005/8/layout/hierarchy4"/>
    <dgm:cxn modelId="{01AB6C8A-2EFA-495B-8FB9-F552B37BE449}" type="presOf" srcId="{984BC03D-D180-442D-8100-2DDA2010D008}" destId="{197AAD86-6155-4FD8-9A5E-99B2778A7823}" srcOrd="0" destOrd="0" presId="urn:microsoft.com/office/officeart/2005/8/layout/hierarchy4"/>
    <dgm:cxn modelId="{C9D2A4F7-5916-4A5C-BB0F-A36C3C91374E}" type="presParOf" srcId="{197AAD86-6155-4FD8-9A5E-99B2778A7823}" destId="{48295351-435E-4B00-877C-93AC54407517}" srcOrd="0" destOrd="0" presId="urn:microsoft.com/office/officeart/2005/8/layout/hierarchy4"/>
    <dgm:cxn modelId="{C61A64B1-5419-4F54-B97D-1749F97CA868}" type="presParOf" srcId="{48295351-435E-4B00-877C-93AC54407517}" destId="{E6533BA2-35C4-4C27-960D-ECFE6356BB77}" srcOrd="0" destOrd="0" presId="urn:microsoft.com/office/officeart/2005/8/layout/hierarchy4"/>
    <dgm:cxn modelId="{CB6FCEEF-11DA-49DD-9244-42FD2BDE3C96}" type="presParOf" srcId="{48295351-435E-4B00-877C-93AC54407517}" destId="{48F82CA1-144A-4A33-A2F9-482D0472B86C}" srcOrd="1" destOrd="0" presId="urn:microsoft.com/office/officeart/2005/8/layout/hierarchy4"/>
    <dgm:cxn modelId="{E136E6DF-C2F2-4F58-8611-CDB0ED077C1A}" type="presParOf" srcId="{48295351-435E-4B00-877C-93AC54407517}" destId="{86334908-9318-4435-856D-4B74890F8447}" srcOrd="2" destOrd="0" presId="urn:microsoft.com/office/officeart/2005/8/layout/hierarchy4"/>
    <dgm:cxn modelId="{150F6450-F974-4AC5-9861-E6A655425619}" type="presParOf" srcId="{86334908-9318-4435-856D-4B74890F8447}" destId="{9754C90D-60BF-4740-99FA-30F80EA40AAC}" srcOrd="0" destOrd="0" presId="urn:microsoft.com/office/officeart/2005/8/layout/hierarchy4"/>
    <dgm:cxn modelId="{EE752B63-66F9-43FD-803F-1AEEBA9E01C2}" type="presParOf" srcId="{9754C90D-60BF-4740-99FA-30F80EA40AAC}" destId="{AFFC1A82-C2E7-475E-8E04-1EA1BB2ADD43}" srcOrd="0" destOrd="0" presId="urn:microsoft.com/office/officeart/2005/8/layout/hierarchy4"/>
    <dgm:cxn modelId="{DEB092DB-3379-4793-A9F8-A0DBCEE58A8D}" type="presParOf" srcId="{9754C90D-60BF-4740-99FA-30F80EA40AAC}" destId="{8EFBF68D-4475-4D29-B37E-36722638FFBF}" srcOrd="1" destOrd="0" presId="urn:microsoft.com/office/officeart/2005/8/layout/hierarchy4"/>
    <dgm:cxn modelId="{30B10373-590A-4567-97D8-E8F371D71DA8}" type="presParOf" srcId="{9754C90D-60BF-4740-99FA-30F80EA40AAC}" destId="{27E75313-98B5-492B-BE0B-FA4C41EE809E}" srcOrd="2" destOrd="0" presId="urn:microsoft.com/office/officeart/2005/8/layout/hierarchy4"/>
    <dgm:cxn modelId="{1F850ADA-D07D-4EA5-9129-C4FA314D11EA}" type="presParOf" srcId="{27E75313-98B5-492B-BE0B-FA4C41EE809E}" destId="{60C30A80-7CDD-4F33-BAC5-717AF0073DEB}" srcOrd="0" destOrd="0" presId="urn:microsoft.com/office/officeart/2005/8/layout/hierarchy4"/>
    <dgm:cxn modelId="{B964C5BF-A4A5-4464-9F07-7842179D1C83}" type="presParOf" srcId="{60C30A80-7CDD-4F33-BAC5-717AF0073DEB}" destId="{9C27C6B2-6E1F-47DE-8A77-58A8083D81CD}" srcOrd="0" destOrd="0" presId="urn:microsoft.com/office/officeart/2005/8/layout/hierarchy4"/>
    <dgm:cxn modelId="{0B5F3E41-EE00-4329-BC70-B36E234A7233}" type="presParOf" srcId="{60C30A80-7CDD-4F33-BAC5-717AF0073DEB}" destId="{B9413CE4-1C7B-4364-AC67-FCC5452B0D49}" srcOrd="1" destOrd="0" presId="urn:microsoft.com/office/officeart/2005/8/layout/hierarchy4"/>
    <dgm:cxn modelId="{964FA7E3-6235-4620-AC88-3A0F6F76ECE1}" type="presParOf" srcId="{27E75313-98B5-492B-BE0B-FA4C41EE809E}" destId="{7EE4147B-662A-4398-8EBD-F1EF632A6116}" srcOrd="1" destOrd="0" presId="urn:microsoft.com/office/officeart/2005/8/layout/hierarchy4"/>
    <dgm:cxn modelId="{D3328079-1980-4D9E-9BA1-B23ECE72C024}" type="presParOf" srcId="{27E75313-98B5-492B-BE0B-FA4C41EE809E}" destId="{EEE632BA-469F-4FAD-9FE8-CC63D12A6D36}" srcOrd="2" destOrd="0" presId="urn:microsoft.com/office/officeart/2005/8/layout/hierarchy4"/>
    <dgm:cxn modelId="{ACE28A23-7FA5-4E83-A780-743CE6211CAD}" type="presParOf" srcId="{EEE632BA-469F-4FAD-9FE8-CC63D12A6D36}" destId="{C13D78D5-C417-40E7-A260-ABC2C078357C}" srcOrd="0" destOrd="0" presId="urn:microsoft.com/office/officeart/2005/8/layout/hierarchy4"/>
    <dgm:cxn modelId="{903FB084-4B25-48E0-87D8-E62ACDF87ABD}" type="presParOf" srcId="{EEE632BA-469F-4FAD-9FE8-CC63D12A6D36}" destId="{33305AE0-D189-4462-A598-52DD260FF450}"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691E40FA-48EB-4ACE-864A-D2F197E455F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8B66220-F55F-4621-99CF-5E0D62DBCF64}">
      <dgm:prSet phldrT="[Text]"/>
      <dgm:spPr/>
      <dgm:t>
        <a:bodyPr/>
        <a:lstStyle/>
        <a:p>
          <a:r>
            <a:rPr lang="en-US" dirty="0"/>
            <a:t>Natl. Food security Mission</a:t>
          </a:r>
        </a:p>
      </dgm:t>
    </dgm:pt>
    <dgm:pt modelId="{B7125918-39E4-4E52-9C64-6F8987EC6694}" type="parTrans" cxnId="{7D8D9265-BB59-4F3C-B170-31C884FAE6E6}">
      <dgm:prSet/>
      <dgm:spPr/>
      <dgm:t>
        <a:bodyPr/>
        <a:lstStyle/>
        <a:p>
          <a:endParaRPr lang="en-US"/>
        </a:p>
      </dgm:t>
    </dgm:pt>
    <dgm:pt modelId="{160B814E-B82D-4DB7-8F74-E6B90EA3D3E3}" type="sibTrans" cxnId="{7D8D9265-BB59-4F3C-B170-31C884FAE6E6}">
      <dgm:prSet/>
      <dgm:spPr/>
      <dgm:t>
        <a:bodyPr/>
        <a:lstStyle/>
        <a:p>
          <a:endParaRPr lang="en-US"/>
        </a:p>
      </dgm:t>
    </dgm:pt>
    <dgm:pt modelId="{C1CC8C11-80DF-4E5F-89CA-2174F2C360D2}">
      <dgm:prSet phldrT="[Text]"/>
      <dgm:spPr/>
      <dgm:t>
        <a:bodyPr/>
        <a:lstStyle/>
        <a:p>
          <a:r>
            <a:rPr lang="en-US" dirty="0"/>
            <a:t>Fruits, veggies, tubers, Bamboo</a:t>
          </a:r>
        </a:p>
      </dgm:t>
    </dgm:pt>
    <dgm:pt modelId="{FBA7E7DB-80E1-48B5-8F92-AD57D6C75DE2}" type="parTrans" cxnId="{26579D03-8AC1-4316-8F97-A1413858C9D8}">
      <dgm:prSet/>
      <dgm:spPr/>
      <dgm:t>
        <a:bodyPr/>
        <a:lstStyle/>
        <a:p>
          <a:endParaRPr lang="en-US"/>
        </a:p>
      </dgm:t>
    </dgm:pt>
    <dgm:pt modelId="{CFF4B8C6-96AE-42A5-A252-7B6A144F70B4}" type="sibTrans" cxnId="{26579D03-8AC1-4316-8F97-A1413858C9D8}">
      <dgm:prSet/>
      <dgm:spPr/>
      <dgm:t>
        <a:bodyPr/>
        <a:lstStyle/>
        <a:p>
          <a:endParaRPr lang="en-US"/>
        </a:p>
      </dgm:t>
    </dgm:pt>
    <dgm:pt modelId="{96E20A17-7A57-4F21-B70B-2BE34D759905}">
      <dgm:prSet phldrT="[Text]"/>
      <dgm:spPr/>
      <dgm:t>
        <a:bodyPr/>
        <a:lstStyle/>
        <a:p>
          <a:r>
            <a:rPr lang="en-US" dirty="0"/>
            <a:t>Rice, wheat, pulses</a:t>
          </a:r>
        </a:p>
      </dgm:t>
    </dgm:pt>
    <dgm:pt modelId="{CD2F3E4D-82D8-4F70-9648-00940A70A5AA}" type="parTrans" cxnId="{121FEFC0-50BF-4CD9-8AA4-4B658CD22D91}">
      <dgm:prSet/>
      <dgm:spPr/>
      <dgm:t>
        <a:bodyPr/>
        <a:lstStyle/>
        <a:p>
          <a:endParaRPr lang="en-US"/>
        </a:p>
      </dgm:t>
    </dgm:pt>
    <dgm:pt modelId="{F2C483DF-8918-4EA3-A9A7-F90D632B1F6E}" type="sibTrans" cxnId="{121FEFC0-50BF-4CD9-8AA4-4B658CD22D91}">
      <dgm:prSet/>
      <dgm:spPr/>
      <dgm:t>
        <a:bodyPr/>
        <a:lstStyle/>
        <a:p>
          <a:endParaRPr lang="en-US"/>
        </a:p>
      </dgm:t>
    </dgm:pt>
    <dgm:pt modelId="{8753E896-5EA2-498E-AB55-E84227322E14}">
      <dgm:prSet phldrT="[Text]"/>
      <dgm:spPr/>
      <dgm:t>
        <a:bodyPr/>
        <a:lstStyle/>
        <a:p>
          <a:r>
            <a:rPr lang="en-US" dirty="0"/>
            <a:t>NFSM-Commercial</a:t>
          </a:r>
        </a:p>
      </dgm:t>
    </dgm:pt>
    <dgm:pt modelId="{0DC93033-930B-4507-9B86-8430D3715B3B}" type="parTrans" cxnId="{E74DA39E-1D84-47AD-B8B0-36B70740F55D}">
      <dgm:prSet/>
      <dgm:spPr/>
      <dgm:t>
        <a:bodyPr/>
        <a:lstStyle/>
        <a:p>
          <a:endParaRPr lang="en-US"/>
        </a:p>
      </dgm:t>
    </dgm:pt>
    <dgm:pt modelId="{F70E28B1-ED6E-4B9D-A04B-FD18E8B4317B}" type="sibTrans" cxnId="{E74DA39E-1D84-47AD-B8B0-36B70740F55D}">
      <dgm:prSet/>
      <dgm:spPr/>
      <dgm:t>
        <a:bodyPr/>
        <a:lstStyle/>
        <a:p>
          <a:endParaRPr lang="en-US"/>
        </a:p>
      </dgm:t>
    </dgm:pt>
    <dgm:pt modelId="{BA19074E-ADF3-435F-B5D6-EE377D49E542}">
      <dgm:prSet phldrT="[Text]"/>
      <dgm:spPr/>
      <dgm:t>
        <a:bodyPr/>
        <a:lstStyle/>
        <a:p>
          <a:r>
            <a:rPr lang="en-US" dirty="0"/>
            <a:t>Cotton, jute, sugarcane</a:t>
          </a:r>
        </a:p>
      </dgm:t>
    </dgm:pt>
    <dgm:pt modelId="{59F5BFA3-50DA-4F0A-9DE9-1AA2FFB5AEA8}" type="parTrans" cxnId="{725D8453-F56A-4730-93CE-3915501C0B5E}">
      <dgm:prSet/>
      <dgm:spPr/>
      <dgm:t>
        <a:bodyPr/>
        <a:lstStyle/>
        <a:p>
          <a:endParaRPr lang="en-US"/>
        </a:p>
      </dgm:t>
    </dgm:pt>
    <dgm:pt modelId="{B84A2BC1-5E5E-4B4F-B446-46EDF8A0094A}" type="sibTrans" cxnId="{725D8453-F56A-4730-93CE-3915501C0B5E}">
      <dgm:prSet/>
      <dgm:spPr/>
      <dgm:t>
        <a:bodyPr/>
        <a:lstStyle/>
        <a:p>
          <a:endParaRPr lang="en-US"/>
        </a:p>
      </dgm:t>
    </dgm:pt>
    <dgm:pt modelId="{00A782F0-734C-4008-81EA-C1A0004F29BB}">
      <dgm:prSet phldrT="[Text]"/>
      <dgm:spPr/>
      <dgm:t>
        <a:bodyPr/>
        <a:lstStyle/>
        <a:p>
          <a:r>
            <a:rPr lang="en-US" dirty="0"/>
            <a:t>Horticulture Mission</a:t>
          </a:r>
        </a:p>
      </dgm:t>
    </dgm:pt>
    <dgm:pt modelId="{A253C086-938A-4052-A083-C502B0AD0BFF}" type="parTrans" cxnId="{B9E5AB3F-0E16-4B08-AD40-D635BA895F2A}">
      <dgm:prSet/>
      <dgm:spPr/>
      <dgm:t>
        <a:bodyPr/>
        <a:lstStyle/>
        <a:p>
          <a:endParaRPr lang="en-US"/>
        </a:p>
      </dgm:t>
    </dgm:pt>
    <dgm:pt modelId="{525CC8F1-EF63-4EE1-877E-8A7CC1F55EB8}" type="sibTrans" cxnId="{B9E5AB3F-0E16-4B08-AD40-D635BA895F2A}">
      <dgm:prSet/>
      <dgm:spPr/>
      <dgm:t>
        <a:bodyPr/>
        <a:lstStyle/>
        <a:p>
          <a:endParaRPr lang="en-US"/>
        </a:p>
      </dgm:t>
    </dgm:pt>
    <dgm:pt modelId="{BEDB1451-57BF-4F5A-9109-79B8C2AE99D8}">
      <dgm:prSet phldrT="[Text]"/>
      <dgm:spPr/>
      <dgm:t>
        <a:bodyPr/>
        <a:lstStyle/>
        <a:p>
          <a:r>
            <a:rPr lang="en-US" dirty="0"/>
            <a:t>Oilseed, </a:t>
          </a:r>
          <a:r>
            <a:rPr lang="en-US" dirty="0" err="1"/>
            <a:t>Oilpalm</a:t>
          </a:r>
          <a:r>
            <a:rPr lang="en-US" dirty="0"/>
            <a:t> Mission</a:t>
          </a:r>
        </a:p>
      </dgm:t>
    </dgm:pt>
    <dgm:pt modelId="{EB498ECC-B2A8-4645-8E0C-AB49B82E6E0A}" type="parTrans" cxnId="{661BBB76-B2AB-406C-9171-FDC052555698}">
      <dgm:prSet/>
      <dgm:spPr/>
      <dgm:t>
        <a:bodyPr/>
        <a:lstStyle/>
        <a:p>
          <a:endParaRPr lang="en-US"/>
        </a:p>
      </dgm:t>
    </dgm:pt>
    <dgm:pt modelId="{6ACE837A-8C27-4E57-A493-C1EC29A22D3B}" type="sibTrans" cxnId="{661BBB76-B2AB-406C-9171-FDC052555698}">
      <dgm:prSet/>
      <dgm:spPr/>
      <dgm:t>
        <a:bodyPr/>
        <a:lstStyle/>
        <a:p>
          <a:endParaRPr lang="en-US"/>
        </a:p>
      </dgm:t>
    </dgm:pt>
    <dgm:pt modelId="{E72F0FEC-FA5B-4C69-909F-502715428C3F}">
      <dgm:prSet phldrT="[Text]"/>
      <dgm:spPr/>
      <dgm:t>
        <a:bodyPr/>
        <a:lstStyle/>
        <a:p>
          <a:r>
            <a:rPr lang="en-US" dirty="0"/>
            <a:t>Sustainable agriculture</a:t>
          </a:r>
        </a:p>
      </dgm:t>
    </dgm:pt>
    <dgm:pt modelId="{9966C514-F769-4A60-AC97-FDA5B1D86FF4}" type="parTrans" cxnId="{B7E10DF9-9E94-4CAC-880C-514ED6ED1E30}">
      <dgm:prSet/>
      <dgm:spPr/>
      <dgm:t>
        <a:bodyPr/>
        <a:lstStyle/>
        <a:p>
          <a:endParaRPr lang="en-US"/>
        </a:p>
      </dgm:t>
    </dgm:pt>
    <dgm:pt modelId="{E342AE35-E9F2-4BD6-AFE6-4C9DA09D37E2}" type="sibTrans" cxnId="{B7E10DF9-9E94-4CAC-880C-514ED6ED1E30}">
      <dgm:prSet/>
      <dgm:spPr/>
      <dgm:t>
        <a:bodyPr/>
        <a:lstStyle/>
        <a:p>
          <a:endParaRPr lang="en-US"/>
        </a:p>
      </dgm:t>
    </dgm:pt>
    <dgm:pt modelId="{6443A45A-4AFD-46DD-BFBF-CEE922F09EA1}">
      <dgm:prSet phldrT="[Text]"/>
      <dgm:spPr/>
      <dgm:t>
        <a:bodyPr/>
        <a:lstStyle/>
        <a:p>
          <a:r>
            <a:rPr lang="en-US" dirty="0"/>
            <a:t>Soil </a:t>
          </a:r>
          <a:r>
            <a:rPr lang="en-US" dirty="0" err="1"/>
            <a:t>Healthcard</a:t>
          </a:r>
          <a:endParaRPr lang="en-US" dirty="0"/>
        </a:p>
      </dgm:t>
    </dgm:pt>
    <dgm:pt modelId="{602A7AEF-D8EC-4B6C-9DE1-DBB35DA17226}" type="parTrans" cxnId="{5C2657F8-21A3-4277-8516-E3FD143ABE76}">
      <dgm:prSet/>
      <dgm:spPr/>
      <dgm:t>
        <a:bodyPr/>
        <a:lstStyle/>
        <a:p>
          <a:endParaRPr lang="en-US"/>
        </a:p>
      </dgm:t>
    </dgm:pt>
    <dgm:pt modelId="{0C221B5A-898E-45B4-A2F8-62F1BFE3959F}" type="sibTrans" cxnId="{5C2657F8-21A3-4277-8516-E3FD143ABE76}">
      <dgm:prSet/>
      <dgm:spPr/>
      <dgm:t>
        <a:bodyPr/>
        <a:lstStyle/>
        <a:p>
          <a:endParaRPr lang="en-US"/>
        </a:p>
      </dgm:t>
    </dgm:pt>
    <dgm:pt modelId="{4A50FE18-64C2-4E79-A983-70C477158B34}">
      <dgm:prSet phldrT="[Text]"/>
      <dgm:spPr/>
      <dgm:t>
        <a:bodyPr/>
        <a:lstStyle/>
        <a:p>
          <a:r>
            <a:rPr lang="en-US" dirty="0" err="1"/>
            <a:t>Agri</a:t>
          </a:r>
          <a:r>
            <a:rPr lang="en-US" dirty="0"/>
            <a:t>-Cooperation, Marketing</a:t>
          </a:r>
        </a:p>
      </dgm:t>
    </dgm:pt>
    <dgm:pt modelId="{7F94DD86-B3D2-4B4A-9200-0E4E8F676BDC}" type="parTrans" cxnId="{EBA71037-0BFB-4D18-BBF4-018B7A873FDC}">
      <dgm:prSet/>
      <dgm:spPr/>
      <dgm:t>
        <a:bodyPr/>
        <a:lstStyle/>
        <a:p>
          <a:endParaRPr lang="en-US"/>
        </a:p>
      </dgm:t>
    </dgm:pt>
    <dgm:pt modelId="{13C3E321-F9A8-4444-8E67-B2EBED6BFF09}" type="sibTrans" cxnId="{EBA71037-0BFB-4D18-BBF4-018B7A873FDC}">
      <dgm:prSet/>
      <dgm:spPr/>
      <dgm:t>
        <a:bodyPr/>
        <a:lstStyle/>
        <a:p>
          <a:endParaRPr lang="en-US"/>
        </a:p>
      </dgm:t>
    </dgm:pt>
    <dgm:pt modelId="{936ED847-13EC-4B1F-A6F4-E86BA49C123A}">
      <dgm:prSet phldrT="[Text]"/>
      <dgm:spPr/>
      <dgm:t>
        <a:bodyPr/>
        <a:lstStyle/>
        <a:p>
          <a:r>
            <a:rPr lang="en-US" dirty="0"/>
            <a:t>Agro Forestry</a:t>
          </a:r>
        </a:p>
      </dgm:t>
    </dgm:pt>
    <dgm:pt modelId="{2C2C9B59-00B7-46B4-94F5-E07BD882B542}" type="parTrans" cxnId="{2C3D8921-A842-401E-82A6-40D8795C3076}">
      <dgm:prSet/>
      <dgm:spPr/>
      <dgm:t>
        <a:bodyPr/>
        <a:lstStyle/>
        <a:p>
          <a:endParaRPr lang="en-US"/>
        </a:p>
      </dgm:t>
    </dgm:pt>
    <dgm:pt modelId="{85E37D61-0751-4468-9E77-C5E14BD168E4}" type="sibTrans" cxnId="{2C3D8921-A842-401E-82A6-40D8795C3076}">
      <dgm:prSet/>
      <dgm:spPr/>
      <dgm:t>
        <a:bodyPr/>
        <a:lstStyle/>
        <a:p>
          <a:endParaRPr lang="en-US"/>
        </a:p>
      </dgm:t>
    </dgm:pt>
    <dgm:pt modelId="{117FF6E7-891C-4F79-8878-C745AC318F9E}">
      <dgm:prSet phldrT="[Text]"/>
      <dgm:spPr/>
      <dgm:t>
        <a:bodyPr/>
        <a:lstStyle/>
        <a:p>
          <a:r>
            <a:rPr lang="en-US" dirty="0" err="1"/>
            <a:t>Agri</a:t>
          </a:r>
          <a:r>
            <a:rPr lang="en-US" dirty="0"/>
            <a:t> Census</a:t>
          </a:r>
        </a:p>
      </dgm:t>
    </dgm:pt>
    <dgm:pt modelId="{7E9263F8-076B-40B0-8CCD-2963DAA8365E}" type="parTrans" cxnId="{3E4F6BA3-EE8F-421D-BDE9-0AF06FA3EF57}">
      <dgm:prSet/>
      <dgm:spPr/>
      <dgm:t>
        <a:bodyPr/>
        <a:lstStyle/>
        <a:p>
          <a:endParaRPr lang="en-US"/>
        </a:p>
      </dgm:t>
    </dgm:pt>
    <dgm:pt modelId="{20DDD421-C909-4AC4-8F4A-88FFF53035ED}" type="sibTrans" cxnId="{3E4F6BA3-EE8F-421D-BDE9-0AF06FA3EF57}">
      <dgm:prSet/>
      <dgm:spPr/>
      <dgm:t>
        <a:bodyPr/>
        <a:lstStyle/>
        <a:p>
          <a:endParaRPr lang="en-US"/>
        </a:p>
      </dgm:t>
    </dgm:pt>
    <dgm:pt modelId="{0DA399B5-890D-4719-81CD-06D59229DF6B}" type="pres">
      <dgm:prSet presAssocID="{691E40FA-48EB-4ACE-864A-D2F197E455F1}" presName="diagram" presStyleCnt="0">
        <dgm:presLayoutVars>
          <dgm:dir/>
          <dgm:resizeHandles val="exact"/>
        </dgm:presLayoutVars>
      </dgm:prSet>
      <dgm:spPr/>
    </dgm:pt>
    <dgm:pt modelId="{5A213649-3BEC-42C3-BB29-9B4F2C3BC116}" type="pres">
      <dgm:prSet presAssocID="{C8B66220-F55F-4621-99CF-5E0D62DBCF64}" presName="node" presStyleLbl="node1" presStyleIdx="0" presStyleCnt="9">
        <dgm:presLayoutVars>
          <dgm:bulletEnabled val="1"/>
        </dgm:presLayoutVars>
      </dgm:prSet>
      <dgm:spPr/>
    </dgm:pt>
    <dgm:pt modelId="{E0031BBC-8BD6-483C-AC53-F594A996C1BC}" type="pres">
      <dgm:prSet presAssocID="{160B814E-B82D-4DB7-8F74-E6B90EA3D3E3}" presName="sibTrans" presStyleCnt="0"/>
      <dgm:spPr/>
    </dgm:pt>
    <dgm:pt modelId="{9C07108D-AAE9-4D9A-88DF-EC665C254F06}" type="pres">
      <dgm:prSet presAssocID="{8753E896-5EA2-498E-AB55-E84227322E14}" presName="node" presStyleLbl="node1" presStyleIdx="1" presStyleCnt="9">
        <dgm:presLayoutVars>
          <dgm:bulletEnabled val="1"/>
        </dgm:presLayoutVars>
      </dgm:prSet>
      <dgm:spPr/>
    </dgm:pt>
    <dgm:pt modelId="{585FDCFD-EAE0-4655-9897-A8F0497B6AF9}" type="pres">
      <dgm:prSet presAssocID="{F70E28B1-ED6E-4B9D-A04B-FD18E8B4317B}" presName="sibTrans" presStyleCnt="0"/>
      <dgm:spPr/>
    </dgm:pt>
    <dgm:pt modelId="{DF603500-97F7-4F51-B0F5-0A929AF75FEB}" type="pres">
      <dgm:prSet presAssocID="{00A782F0-734C-4008-81EA-C1A0004F29BB}" presName="node" presStyleLbl="node1" presStyleIdx="2" presStyleCnt="9">
        <dgm:presLayoutVars>
          <dgm:bulletEnabled val="1"/>
        </dgm:presLayoutVars>
      </dgm:prSet>
      <dgm:spPr/>
    </dgm:pt>
    <dgm:pt modelId="{9B6C9CF8-A653-4680-A2C8-AE3CFBEFA4AD}" type="pres">
      <dgm:prSet presAssocID="{525CC8F1-EF63-4EE1-877E-8A7CC1F55EB8}" presName="sibTrans" presStyleCnt="0"/>
      <dgm:spPr/>
    </dgm:pt>
    <dgm:pt modelId="{7D390011-056B-4195-B1DD-75608275FFF5}" type="pres">
      <dgm:prSet presAssocID="{BEDB1451-57BF-4F5A-9109-79B8C2AE99D8}" presName="node" presStyleLbl="node1" presStyleIdx="3" presStyleCnt="9">
        <dgm:presLayoutVars>
          <dgm:bulletEnabled val="1"/>
        </dgm:presLayoutVars>
      </dgm:prSet>
      <dgm:spPr/>
    </dgm:pt>
    <dgm:pt modelId="{AEFB5357-1A65-427B-96C5-C4F588CE717D}" type="pres">
      <dgm:prSet presAssocID="{6ACE837A-8C27-4E57-A493-C1EC29A22D3B}" presName="sibTrans" presStyleCnt="0"/>
      <dgm:spPr/>
    </dgm:pt>
    <dgm:pt modelId="{04C54776-336F-449C-90C5-6B4443F71669}" type="pres">
      <dgm:prSet presAssocID="{E72F0FEC-FA5B-4C69-909F-502715428C3F}" presName="node" presStyleLbl="node1" presStyleIdx="4" presStyleCnt="9">
        <dgm:presLayoutVars>
          <dgm:bulletEnabled val="1"/>
        </dgm:presLayoutVars>
      </dgm:prSet>
      <dgm:spPr/>
    </dgm:pt>
    <dgm:pt modelId="{8EB2C99C-F5BB-4E75-9E76-4530A1517C32}" type="pres">
      <dgm:prSet presAssocID="{E342AE35-E9F2-4BD6-AFE6-4C9DA09D37E2}" presName="sibTrans" presStyleCnt="0"/>
      <dgm:spPr/>
    </dgm:pt>
    <dgm:pt modelId="{796C6780-3A8F-452D-9A3D-C9E3B4D750D3}" type="pres">
      <dgm:prSet presAssocID="{6443A45A-4AFD-46DD-BFBF-CEE922F09EA1}" presName="node" presStyleLbl="node1" presStyleIdx="5" presStyleCnt="9">
        <dgm:presLayoutVars>
          <dgm:bulletEnabled val="1"/>
        </dgm:presLayoutVars>
      </dgm:prSet>
      <dgm:spPr/>
    </dgm:pt>
    <dgm:pt modelId="{9C059D60-3533-49E1-BFC8-B5F54999B0FC}" type="pres">
      <dgm:prSet presAssocID="{0C221B5A-898E-45B4-A2F8-62F1BFE3959F}" presName="sibTrans" presStyleCnt="0"/>
      <dgm:spPr/>
    </dgm:pt>
    <dgm:pt modelId="{AAEE0575-40B1-4201-9E9C-6B1DADA32594}" type="pres">
      <dgm:prSet presAssocID="{4A50FE18-64C2-4E79-A983-70C477158B34}" presName="node" presStyleLbl="node1" presStyleIdx="6" presStyleCnt="9">
        <dgm:presLayoutVars>
          <dgm:bulletEnabled val="1"/>
        </dgm:presLayoutVars>
      </dgm:prSet>
      <dgm:spPr/>
    </dgm:pt>
    <dgm:pt modelId="{321F7B42-6F85-449A-867F-B7D32369B415}" type="pres">
      <dgm:prSet presAssocID="{13C3E321-F9A8-4444-8E67-B2EBED6BFF09}" presName="sibTrans" presStyleCnt="0"/>
      <dgm:spPr/>
    </dgm:pt>
    <dgm:pt modelId="{7FE581E1-592F-43D4-83EB-BC480768A00C}" type="pres">
      <dgm:prSet presAssocID="{936ED847-13EC-4B1F-A6F4-E86BA49C123A}" presName="node" presStyleLbl="node1" presStyleIdx="7" presStyleCnt="9">
        <dgm:presLayoutVars>
          <dgm:bulletEnabled val="1"/>
        </dgm:presLayoutVars>
      </dgm:prSet>
      <dgm:spPr/>
    </dgm:pt>
    <dgm:pt modelId="{16ED7B65-8BED-4400-9D04-B5CF809A5272}" type="pres">
      <dgm:prSet presAssocID="{85E37D61-0751-4468-9E77-C5E14BD168E4}" presName="sibTrans" presStyleCnt="0"/>
      <dgm:spPr/>
    </dgm:pt>
    <dgm:pt modelId="{304D1A30-CD2F-4A5F-B8DC-2605D1B265E6}" type="pres">
      <dgm:prSet presAssocID="{117FF6E7-891C-4F79-8878-C745AC318F9E}" presName="node" presStyleLbl="node1" presStyleIdx="8" presStyleCnt="9">
        <dgm:presLayoutVars>
          <dgm:bulletEnabled val="1"/>
        </dgm:presLayoutVars>
      </dgm:prSet>
      <dgm:spPr/>
    </dgm:pt>
  </dgm:ptLst>
  <dgm:cxnLst>
    <dgm:cxn modelId="{6E326277-724B-4BD1-AF38-2BE62DF5801B}" type="presOf" srcId="{936ED847-13EC-4B1F-A6F4-E86BA49C123A}" destId="{7FE581E1-592F-43D4-83EB-BC480768A00C}" srcOrd="0" destOrd="0" presId="urn:microsoft.com/office/officeart/2005/8/layout/default"/>
    <dgm:cxn modelId="{34930137-8C75-4988-B799-D7B6CF192E38}" type="presOf" srcId="{4A50FE18-64C2-4E79-A983-70C477158B34}" destId="{AAEE0575-40B1-4201-9E9C-6B1DADA32594}" srcOrd="0" destOrd="0" presId="urn:microsoft.com/office/officeart/2005/8/layout/default"/>
    <dgm:cxn modelId="{B32BF7AD-75FE-400A-BAE2-3A5D04B3787D}" type="presOf" srcId="{117FF6E7-891C-4F79-8878-C745AC318F9E}" destId="{304D1A30-CD2F-4A5F-B8DC-2605D1B265E6}" srcOrd="0" destOrd="0" presId="urn:microsoft.com/office/officeart/2005/8/layout/default"/>
    <dgm:cxn modelId="{3E4F6BA3-EE8F-421D-BDE9-0AF06FA3EF57}" srcId="{691E40FA-48EB-4ACE-864A-D2F197E455F1}" destId="{117FF6E7-891C-4F79-8878-C745AC318F9E}" srcOrd="8" destOrd="0" parTransId="{7E9263F8-076B-40B0-8CCD-2963DAA8365E}" sibTransId="{20DDD421-C909-4AC4-8F4A-88FFF53035ED}"/>
    <dgm:cxn modelId="{725D8453-F56A-4730-93CE-3915501C0B5E}" srcId="{8753E896-5EA2-498E-AB55-E84227322E14}" destId="{BA19074E-ADF3-435F-B5D6-EE377D49E542}" srcOrd="0" destOrd="0" parTransId="{59F5BFA3-50DA-4F0A-9DE9-1AA2FFB5AEA8}" sibTransId="{B84A2BC1-5E5E-4B4F-B446-46EDF8A0094A}"/>
    <dgm:cxn modelId="{CC64E956-760D-4446-8AC5-E548E34988A3}" type="presOf" srcId="{8753E896-5EA2-498E-AB55-E84227322E14}" destId="{9C07108D-AAE9-4D9A-88DF-EC665C254F06}" srcOrd="0" destOrd="0" presId="urn:microsoft.com/office/officeart/2005/8/layout/default"/>
    <dgm:cxn modelId="{B9E5AB3F-0E16-4B08-AD40-D635BA895F2A}" srcId="{691E40FA-48EB-4ACE-864A-D2F197E455F1}" destId="{00A782F0-734C-4008-81EA-C1A0004F29BB}" srcOrd="2" destOrd="0" parTransId="{A253C086-938A-4052-A083-C502B0AD0BFF}" sibTransId="{525CC8F1-EF63-4EE1-877E-8A7CC1F55EB8}"/>
    <dgm:cxn modelId="{B7E10DF9-9E94-4CAC-880C-514ED6ED1E30}" srcId="{691E40FA-48EB-4ACE-864A-D2F197E455F1}" destId="{E72F0FEC-FA5B-4C69-909F-502715428C3F}" srcOrd="4" destOrd="0" parTransId="{9966C514-F769-4A60-AC97-FDA5B1D86FF4}" sibTransId="{E342AE35-E9F2-4BD6-AFE6-4C9DA09D37E2}"/>
    <dgm:cxn modelId="{5F3CEEDC-8A56-407E-AA3A-998974F625A9}" type="presOf" srcId="{00A782F0-734C-4008-81EA-C1A0004F29BB}" destId="{DF603500-97F7-4F51-B0F5-0A929AF75FEB}" srcOrd="0" destOrd="0" presId="urn:microsoft.com/office/officeart/2005/8/layout/default"/>
    <dgm:cxn modelId="{661BBB76-B2AB-406C-9171-FDC052555698}" srcId="{691E40FA-48EB-4ACE-864A-D2F197E455F1}" destId="{BEDB1451-57BF-4F5A-9109-79B8C2AE99D8}" srcOrd="3" destOrd="0" parTransId="{EB498ECC-B2A8-4645-8E0C-AB49B82E6E0A}" sibTransId="{6ACE837A-8C27-4E57-A493-C1EC29A22D3B}"/>
    <dgm:cxn modelId="{121FEFC0-50BF-4CD9-8AA4-4B658CD22D91}" srcId="{C8B66220-F55F-4621-99CF-5E0D62DBCF64}" destId="{96E20A17-7A57-4F21-B70B-2BE34D759905}" srcOrd="0" destOrd="0" parTransId="{CD2F3E4D-82D8-4F70-9648-00940A70A5AA}" sibTransId="{F2C483DF-8918-4EA3-A9A7-F90D632B1F6E}"/>
    <dgm:cxn modelId="{EBA71037-0BFB-4D18-BBF4-018B7A873FDC}" srcId="{691E40FA-48EB-4ACE-864A-D2F197E455F1}" destId="{4A50FE18-64C2-4E79-A983-70C477158B34}" srcOrd="6" destOrd="0" parTransId="{7F94DD86-B3D2-4B4A-9200-0E4E8F676BDC}" sibTransId="{13C3E321-F9A8-4444-8E67-B2EBED6BFF09}"/>
    <dgm:cxn modelId="{C418E64E-DCB8-4FB8-B449-C91E0D8494AE}" type="presOf" srcId="{691E40FA-48EB-4ACE-864A-D2F197E455F1}" destId="{0DA399B5-890D-4719-81CD-06D59229DF6B}" srcOrd="0" destOrd="0" presId="urn:microsoft.com/office/officeart/2005/8/layout/default"/>
    <dgm:cxn modelId="{A06C7491-4BD5-4423-8B12-73782D62C601}" type="presOf" srcId="{C1CC8C11-80DF-4E5F-89CA-2174F2C360D2}" destId="{DF603500-97F7-4F51-B0F5-0A929AF75FEB}" srcOrd="0" destOrd="1" presId="urn:microsoft.com/office/officeart/2005/8/layout/default"/>
    <dgm:cxn modelId="{71C231F0-54DA-4F4A-AD56-8F3DCAD04EEA}" type="presOf" srcId="{BA19074E-ADF3-435F-B5D6-EE377D49E542}" destId="{9C07108D-AAE9-4D9A-88DF-EC665C254F06}" srcOrd="0" destOrd="1" presId="urn:microsoft.com/office/officeart/2005/8/layout/default"/>
    <dgm:cxn modelId="{7551F50F-FED9-4B99-BD73-B4986E267DF8}" type="presOf" srcId="{6443A45A-4AFD-46DD-BFBF-CEE922F09EA1}" destId="{796C6780-3A8F-452D-9A3D-C9E3B4D750D3}" srcOrd="0" destOrd="0" presId="urn:microsoft.com/office/officeart/2005/8/layout/default"/>
    <dgm:cxn modelId="{9AF5D7E9-92EF-422E-8C69-EB1F5ED02EE3}" type="presOf" srcId="{E72F0FEC-FA5B-4C69-909F-502715428C3F}" destId="{04C54776-336F-449C-90C5-6B4443F71669}" srcOrd="0" destOrd="0" presId="urn:microsoft.com/office/officeart/2005/8/layout/default"/>
    <dgm:cxn modelId="{4C4D1B4E-6808-4E59-9317-EEDFCD06881E}" type="presOf" srcId="{BEDB1451-57BF-4F5A-9109-79B8C2AE99D8}" destId="{7D390011-056B-4195-B1DD-75608275FFF5}" srcOrd="0" destOrd="0" presId="urn:microsoft.com/office/officeart/2005/8/layout/default"/>
    <dgm:cxn modelId="{F6CB572C-C6F5-4236-B6CA-7483D08A733B}" type="presOf" srcId="{C8B66220-F55F-4621-99CF-5E0D62DBCF64}" destId="{5A213649-3BEC-42C3-BB29-9B4F2C3BC116}" srcOrd="0" destOrd="0" presId="urn:microsoft.com/office/officeart/2005/8/layout/default"/>
    <dgm:cxn modelId="{26579D03-8AC1-4316-8F97-A1413858C9D8}" srcId="{00A782F0-734C-4008-81EA-C1A0004F29BB}" destId="{C1CC8C11-80DF-4E5F-89CA-2174F2C360D2}" srcOrd="0" destOrd="0" parTransId="{FBA7E7DB-80E1-48B5-8F92-AD57D6C75DE2}" sibTransId="{CFF4B8C6-96AE-42A5-A252-7B6A144F70B4}"/>
    <dgm:cxn modelId="{E74DA39E-1D84-47AD-B8B0-36B70740F55D}" srcId="{691E40FA-48EB-4ACE-864A-D2F197E455F1}" destId="{8753E896-5EA2-498E-AB55-E84227322E14}" srcOrd="1" destOrd="0" parTransId="{0DC93033-930B-4507-9B86-8430D3715B3B}" sibTransId="{F70E28B1-ED6E-4B9D-A04B-FD18E8B4317B}"/>
    <dgm:cxn modelId="{7D8D9265-BB59-4F3C-B170-31C884FAE6E6}" srcId="{691E40FA-48EB-4ACE-864A-D2F197E455F1}" destId="{C8B66220-F55F-4621-99CF-5E0D62DBCF64}" srcOrd="0" destOrd="0" parTransId="{B7125918-39E4-4E52-9C64-6F8987EC6694}" sibTransId="{160B814E-B82D-4DB7-8F74-E6B90EA3D3E3}"/>
    <dgm:cxn modelId="{28E0DCB5-9A6A-4B1A-B986-96DEFE8D44E8}" type="presOf" srcId="{96E20A17-7A57-4F21-B70B-2BE34D759905}" destId="{5A213649-3BEC-42C3-BB29-9B4F2C3BC116}" srcOrd="0" destOrd="1" presId="urn:microsoft.com/office/officeart/2005/8/layout/default"/>
    <dgm:cxn modelId="{5C2657F8-21A3-4277-8516-E3FD143ABE76}" srcId="{691E40FA-48EB-4ACE-864A-D2F197E455F1}" destId="{6443A45A-4AFD-46DD-BFBF-CEE922F09EA1}" srcOrd="5" destOrd="0" parTransId="{602A7AEF-D8EC-4B6C-9DE1-DBB35DA17226}" sibTransId="{0C221B5A-898E-45B4-A2F8-62F1BFE3959F}"/>
    <dgm:cxn modelId="{2C3D8921-A842-401E-82A6-40D8795C3076}" srcId="{691E40FA-48EB-4ACE-864A-D2F197E455F1}" destId="{936ED847-13EC-4B1F-A6F4-E86BA49C123A}" srcOrd="7" destOrd="0" parTransId="{2C2C9B59-00B7-46B4-94F5-E07BD882B542}" sibTransId="{85E37D61-0751-4468-9E77-C5E14BD168E4}"/>
    <dgm:cxn modelId="{A702C17C-2671-415E-B421-3FF197C37428}" type="presParOf" srcId="{0DA399B5-890D-4719-81CD-06D59229DF6B}" destId="{5A213649-3BEC-42C3-BB29-9B4F2C3BC116}" srcOrd="0" destOrd="0" presId="urn:microsoft.com/office/officeart/2005/8/layout/default"/>
    <dgm:cxn modelId="{582A0ACF-CC83-4718-B6DD-4C64F5F0A805}" type="presParOf" srcId="{0DA399B5-890D-4719-81CD-06D59229DF6B}" destId="{E0031BBC-8BD6-483C-AC53-F594A996C1BC}" srcOrd="1" destOrd="0" presId="urn:microsoft.com/office/officeart/2005/8/layout/default"/>
    <dgm:cxn modelId="{9415DB90-F387-407E-939C-42763B400F54}" type="presParOf" srcId="{0DA399B5-890D-4719-81CD-06D59229DF6B}" destId="{9C07108D-AAE9-4D9A-88DF-EC665C254F06}" srcOrd="2" destOrd="0" presId="urn:microsoft.com/office/officeart/2005/8/layout/default"/>
    <dgm:cxn modelId="{D83DCF67-4D2F-49BE-AEA7-443FF38067D7}" type="presParOf" srcId="{0DA399B5-890D-4719-81CD-06D59229DF6B}" destId="{585FDCFD-EAE0-4655-9897-A8F0497B6AF9}" srcOrd="3" destOrd="0" presId="urn:microsoft.com/office/officeart/2005/8/layout/default"/>
    <dgm:cxn modelId="{FB79300E-AD75-44EB-9B6D-F23AB1B3D4AC}" type="presParOf" srcId="{0DA399B5-890D-4719-81CD-06D59229DF6B}" destId="{DF603500-97F7-4F51-B0F5-0A929AF75FEB}" srcOrd="4" destOrd="0" presId="urn:microsoft.com/office/officeart/2005/8/layout/default"/>
    <dgm:cxn modelId="{7AC16086-8D4B-4A3A-9A7A-B3B1C7981DDD}" type="presParOf" srcId="{0DA399B5-890D-4719-81CD-06D59229DF6B}" destId="{9B6C9CF8-A653-4680-A2C8-AE3CFBEFA4AD}" srcOrd="5" destOrd="0" presId="urn:microsoft.com/office/officeart/2005/8/layout/default"/>
    <dgm:cxn modelId="{6C1450C2-687D-4802-B970-166830A5754F}" type="presParOf" srcId="{0DA399B5-890D-4719-81CD-06D59229DF6B}" destId="{7D390011-056B-4195-B1DD-75608275FFF5}" srcOrd="6" destOrd="0" presId="urn:microsoft.com/office/officeart/2005/8/layout/default"/>
    <dgm:cxn modelId="{629667BC-3502-420B-ACB5-26C469B3C35D}" type="presParOf" srcId="{0DA399B5-890D-4719-81CD-06D59229DF6B}" destId="{AEFB5357-1A65-427B-96C5-C4F588CE717D}" srcOrd="7" destOrd="0" presId="urn:microsoft.com/office/officeart/2005/8/layout/default"/>
    <dgm:cxn modelId="{4F300B77-0402-4439-8AAD-C5E2D83512D0}" type="presParOf" srcId="{0DA399B5-890D-4719-81CD-06D59229DF6B}" destId="{04C54776-336F-449C-90C5-6B4443F71669}" srcOrd="8" destOrd="0" presId="urn:microsoft.com/office/officeart/2005/8/layout/default"/>
    <dgm:cxn modelId="{508A96B9-03AD-4151-846C-6FAC61706FE2}" type="presParOf" srcId="{0DA399B5-890D-4719-81CD-06D59229DF6B}" destId="{8EB2C99C-F5BB-4E75-9E76-4530A1517C32}" srcOrd="9" destOrd="0" presId="urn:microsoft.com/office/officeart/2005/8/layout/default"/>
    <dgm:cxn modelId="{E4BFAD79-D3C3-4254-B498-E4A4F5282DBE}" type="presParOf" srcId="{0DA399B5-890D-4719-81CD-06D59229DF6B}" destId="{796C6780-3A8F-452D-9A3D-C9E3B4D750D3}" srcOrd="10" destOrd="0" presId="urn:microsoft.com/office/officeart/2005/8/layout/default"/>
    <dgm:cxn modelId="{541AF41E-E20C-4004-858F-D879C92D7A84}" type="presParOf" srcId="{0DA399B5-890D-4719-81CD-06D59229DF6B}" destId="{9C059D60-3533-49E1-BFC8-B5F54999B0FC}" srcOrd="11" destOrd="0" presId="urn:microsoft.com/office/officeart/2005/8/layout/default"/>
    <dgm:cxn modelId="{8B6E4BF6-6647-4809-8D5B-E54C69B66CE5}" type="presParOf" srcId="{0DA399B5-890D-4719-81CD-06D59229DF6B}" destId="{AAEE0575-40B1-4201-9E9C-6B1DADA32594}" srcOrd="12" destOrd="0" presId="urn:microsoft.com/office/officeart/2005/8/layout/default"/>
    <dgm:cxn modelId="{33C7EF64-9871-4111-8DCF-B8E47032E20A}" type="presParOf" srcId="{0DA399B5-890D-4719-81CD-06D59229DF6B}" destId="{321F7B42-6F85-449A-867F-B7D32369B415}" srcOrd="13" destOrd="0" presId="urn:microsoft.com/office/officeart/2005/8/layout/default"/>
    <dgm:cxn modelId="{2CC44050-CB88-488D-ACD8-20A53D71B92B}" type="presParOf" srcId="{0DA399B5-890D-4719-81CD-06D59229DF6B}" destId="{7FE581E1-592F-43D4-83EB-BC480768A00C}" srcOrd="14" destOrd="0" presId="urn:microsoft.com/office/officeart/2005/8/layout/default"/>
    <dgm:cxn modelId="{CCF7B196-34B2-4B59-89A2-047EAC9130F2}" type="presParOf" srcId="{0DA399B5-890D-4719-81CD-06D59229DF6B}" destId="{16ED7B65-8BED-4400-9D04-B5CF809A5272}" srcOrd="15" destOrd="0" presId="urn:microsoft.com/office/officeart/2005/8/layout/default"/>
    <dgm:cxn modelId="{75E21A33-D469-4837-A0BC-C3270301EB90}" type="presParOf" srcId="{0DA399B5-890D-4719-81CD-06D59229DF6B}" destId="{304D1A30-CD2F-4A5F-B8DC-2605D1B265E6}"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E9B1C4E4-DDAC-4A88-A8A0-7F2E33BFF3FC}" type="doc">
      <dgm:prSet loTypeId="urn:microsoft.com/office/officeart/2008/layout/TitledPictureBlocks" loCatId="picture" qsTypeId="urn:microsoft.com/office/officeart/2005/8/quickstyle/3d4" qsCatId="3D" csTypeId="urn:microsoft.com/office/officeart/2005/8/colors/accent0_3" csCatId="mainScheme" phldr="1"/>
      <dgm:spPr/>
      <dgm:t>
        <a:bodyPr/>
        <a:lstStyle/>
        <a:p>
          <a:endParaRPr lang="en-US"/>
        </a:p>
      </dgm:t>
    </dgm:pt>
    <dgm:pt modelId="{277D51F7-8428-4C73-8EE1-5C30EA7F3312}">
      <dgm:prSet phldrT="[Text]" custT="1"/>
      <dgm:spPr/>
      <dgm:t>
        <a:bodyPr/>
        <a:lstStyle/>
        <a:p>
          <a:r>
            <a:rPr lang="en-US" sz="1800" dirty="0"/>
            <a:t>Seeds, Irrigation, Fertilizer, Pesticides</a:t>
          </a:r>
        </a:p>
      </dgm:t>
    </dgm:pt>
    <dgm:pt modelId="{21A40FF8-881B-4B19-8D8C-A043A2CE3FFB}" type="parTrans" cxnId="{E2665C40-E406-44E5-877E-D5AFEA3F1369}">
      <dgm:prSet/>
      <dgm:spPr/>
      <dgm:t>
        <a:bodyPr/>
        <a:lstStyle/>
        <a:p>
          <a:endParaRPr lang="en-US"/>
        </a:p>
      </dgm:t>
    </dgm:pt>
    <dgm:pt modelId="{FBC72D80-E154-4E5A-90EA-32B4D75C21F6}" type="sibTrans" cxnId="{E2665C40-E406-44E5-877E-D5AFEA3F1369}">
      <dgm:prSet/>
      <dgm:spPr/>
      <dgm:t>
        <a:bodyPr/>
        <a:lstStyle/>
        <a:p>
          <a:endParaRPr lang="en-US"/>
        </a:p>
      </dgm:t>
    </dgm:pt>
    <dgm:pt modelId="{0CC4F6A6-81ED-4E5F-8160-04A32C321B8F}">
      <dgm:prSet custT="1"/>
      <dgm:spPr/>
      <dgm:t>
        <a:bodyPr/>
        <a:lstStyle/>
        <a:p>
          <a:r>
            <a:rPr lang="en-US" sz="1800" dirty="0"/>
            <a:t>Diversify</a:t>
          </a:r>
        </a:p>
      </dgm:t>
    </dgm:pt>
    <dgm:pt modelId="{30ED76B0-EE41-40D1-BED9-E8E1D979375D}" type="parTrans" cxnId="{047124AE-F8DB-4379-8579-9ED6D5008096}">
      <dgm:prSet/>
      <dgm:spPr/>
      <dgm:t>
        <a:bodyPr/>
        <a:lstStyle/>
        <a:p>
          <a:endParaRPr lang="en-US"/>
        </a:p>
      </dgm:t>
    </dgm:pt>
    <dgm:pt modelId="{AFDD8152-DD9F-4011-8C73-23BD54A2EE04}" type="sibTrans" cxnId="{047124AE-F8DB-4379-8579-9ED6D5008096}">
      <dgm:prSet/>
      <dgm:spPr/>
      <dgm:t>
        <a:bodyPr/>
        <a:lstStyle/>
        <a:p>
          <a:endParaRPr lang="en-US"/>
        </a:p>
      </dgm:t>
    </dgm:pt>
    <dgm:pt modelId="{B429F457-B4DC-4007-83C9-AF40CD4B836F}">
      <dgm:prSet custT="1"/>
      <dgm:spPr/>
      <dgm:t>
        <a:bodyPr/>
        <a:lstStyle/>
        <a:p>
          <a:r>
            <a:rPr lang="en-US" sz="1800" dirty="0"/>
            <a:t>Credit, Insurance, </a:t>
          </a:r>
          <a:r>
            <a:rPr lang="en-US" sz="1800" dirty="0" err="1"/>
            <a:t>Marketin,Extension</a:t>
          </a:r>
          <a:r>
            <a:rPr lang="en-US" sz="1800" dirty="0"/>
            <a:t> </a:t>
          </a:r>
        </a:p>
      </dgm:t>
    </dgm:pt>
    <dgm:pt modelId="{94096495-6535-45C5-9794-93060B2B490C}" type="parTrans" cxnId="{ACD5146A-99F3-48EA-9EF1-CB39AE1121D9}">
      <dgm:prSet/>
      <dgm:spPr/>
      <dgm:t>
        <a:bodyPr/>
        <a:lstStyle/>
        <a:p>
          <a:endParaRPr lang="en-US"/>
        </a:p>
      </dgm:t>
    </dgm:pt>
    <dgm:pt modelId="{F2856B9B-C28B-4168-B49E-4D34D279DE37}" type="sibTrans" cxnId="{ACD5146A-99F3-48EA-9EF1-CB39AE1121D9}">
      <dgm:prSet/>
      <dgm:spPr/>
      <dgm:t>
        <a:bodyPr/>
        <a:lstStyle/>
        <a:p>
          <a:endParaRPr lang="en-US"/>
        </a:p>
      </dgm:t>
    </dgm:pt>
    <dgm:pt modelId="{D3A3D51B-9563-48B0-948B-4BFB17834397}">
      <dgm:prSet custT="1"/>
      <dgm:spPr/>
      <dgm:t>
        <a:bodyPr/>
        <a:lstStyle/>
        <a:p>
          <a:r>
            <a:rPr lang="en-US" sz="1800" dirty="0"/>
            <a:t>Husbandry</a:t>
          </a:r>
        </a:p>
      </dgm:t>
    </dgm:pt>
    <dgm:pt modelId="{44C1C1F3-C030-423B-B280-22D560BA965B}" type="parTrans" cxnId="{960BAE97-CD67-4C5B-948C-1743812AD07D}">
      <dgm:prSet/>
      <dgm:spPr/>
      <dgm:t>
        <a:bodyPr/>
        <a:lstStyle/>
        <a:p>
          <a:endParaRPr lang="en-US"/>
        </a:p>
      </dgm:t>
    </dgm:pt>
    <dgm:pt modelId="{A7C0C9D2-21C0-4525-A602-0001DF3444E5}" type="sibTrans" cxnId="{960BAE97-CD67-4C5B-948C-1743812AD07D}">
      <dgm:prSet/>
      <dgm:spPr/>
      <dgm:t>
        <a:bodyPr/>
        <a:lstStyle/>
        <a:p>
          <a:endParaRPr lang="en-US"/>
        </a:p>
      </dgm:t>
    </dgm:pt>
    <dgm:pt modelId="{35BCE40F-818F-48BE-81FE-F2A19AD68431}">
      <dgm:prSet phldrT="[Text]" custT="1"/>
      <dgm:spPr/>
      <dgm:t>
        <a:bodyPr/>
        <a:lstStyle/>
        <a:p>
          <a:r>
            <a:rPr lang="en-US" sz="1800" dirty="0"/>
            <a:t>More from Less</a:t>
          </a:r>
        </a:p>
      </dgm:t>
    </dgm:pt>
    <dgm:pt modelId="{9EB93C19-AB92-425B-8E37-6C2E89574E85}" type="parTrans" cxnId="{280AA9C4-3781-4DEE-BFDD-868AF97FC65B}">
      <dgm:prSet/>
      <dgm:spPr/>
      <dgm:t>
        <a:bodyPr/>
        <a:lstStyle/>
        <a:p>
          <a:endParaRPr lang="en-US"/>
        </a:p>
      </dgm:t>
    </dgm:pt>
    <dgm:pt modelId="{A622C359-5348-49FC-8C00-D1F82871DCD0}" type="sibTrans" cxnId="{280AA9C4-3781-4DEE-BFDD-868AF97FC65B}">
      <dgm:prSet/>
      <dgm:spPr/>
      <dgm:t>
        <a:bodyPr/>
        <a:lstStyle/>
        <a:p>
          <a:endParaRPr lang="en-US"/>
        </a:p>
      </dgm:t>
    </dgm:pt>
    <dgm:pt modelId="{6032B728-3430-4159-A09E-900C498C1D49}">
      <dgm:prSet custT="1"/>
      <dgm:spPr/>
      <dgm:t>
        <a:bodyPr/>
        <a:lstStyle/>
        <a:p>
          <a:r>
            <a:rPr lang="en-US" sz="1800" dirty="0"/>
            <a:t>$$</a:t>
          </a:r>
        </a:p>
      </dgm:t>
    </dgm:pt>
    <dgm:pt modelId="{73D367BD-EFF8-44E7-B525-D53CB1261D3E}" type="parTrans" cxnId="{6F84A129-D883-4728-A7C4-FFF38A2A4CF3}">
      <dgm:prSet/>
      <dgm:spPr/>
      <dgm:t>
        <a:bodyPr/>
        <a:lstStyle/>
        <a:p>
          <a:endParaRPr lang="en-US"/>
        </a:p>
      </dgm:t>
    </dgm:pt>
    <dgm:pt modelId="{80A96C24-404B-4986-A6D6-935051D3D4F4}" type="sibTrans" cxnId="{6F84A129-D883-4728-A7C4-FFF38A2A4CF3}">
      <dgm:prSet/>
      <dgm:spPr/>
      <dgm:t>
        <a:bodyPr/>
        <a:lstStyle/>
        <a:p>
          <a:endParaRPr lang="en-US"/>
        </a:p>
      </dgm:t>
    </dgm:pt>
    <dgm:pt modelId="{461E4D0F-2EB5-427F-A1BA-8C6E082FB1DD}">
      <dgm:prSet custT="1"/>
      <dgm:spPr/>
      <dgm:t>
        <a:bodyPr/>
        <a:lstStyle/>
        <a:p>
          <a:r>
            <a:rPr lang="en-US" sz="1800" dirty="0"/>
            <a:t>organic, pulses</a:t>
          </a:r>
        </a:p>
      </dgm:t>
    </dgm:pt>
    <dgm:pt modelId="{35768B46-C639-4F7F-A03D-E64653BDBA88}" type="parTrans" cxnId="{381E8A4B-36E1-4369-8061-9244FF484DA3}">
      <dgm:prSet/>
      <dgm:spPr/>
      <dgm:t>
        <a:bodyPr/>
        <a:lstStyle/>
        <a:p>
          <a:endParaRPr lang="en-US"/>
        </a:p>
      </dgm:t>
    </dgm:pt>
    <dgm:pt modelId="{007A3255-9041-455A-B33F-40E09C366B17}" type="sibTrans" cxnId="{381E8A4B-36E1-4369-8061-9244FF484DA3}">
      <dgm:prSet/>
      <dgm:spPr/>
      <dgm:t>
        <a:bodyPr/>
        <a:lstStyle/>
        <a:p>
          <a:endParaRPr lang="en-US"/>
        </a:p>
      </dgm:t>
    </dgm:pt>
    <dgm:pt modelId="{46D21E43-3026-4B16-A2A1-1085FEB92C59}">
      <dgm:prSet/>
      <dgm:spPr/>
      <dgm:t>
        <a:bodyPr/>
        <a:lstStyle/>
        <a:p>
          <a:r>
            <a:rPr lang="en-US" dirty="0"/>
            <a:t>Ranking</a:t>
          </a:r>
        </a:p>
      </dgm:t>
    </dgm:pt>
    <dgm:pt modelId="{B10630C9-050A-4807-9E36-F6D1E78EBF9F}" type="parTrans" cxnId="{2DEA03BA-218B-45D5-A0A5-A62E7A8A4493}">
      <dgm:prSet/>
      <dgm:spPr/>
      <dgm:t>
        <a:bodyPr/>
        <a:lstStyle/>
        <a:p>
          <a:endParaRPr lang="en-US"/>
        </a:p>
      </dgm:t>
    </dgm:pt>
    <dgm:pt modelId="{A7E3DE73-C2B5-4C26-A6F2-7B9C54825FF5}" type="sibTrans" cxnId="{2DEA03BA-218B-45D5-A0A5-A62E7A8A4493}">
      <dgm:prSet/>
      <dgm:spPr/>
      <dgm:t>
        <a:bodyPr/>
        <a:lstStyle/>
        <a:p>
          <a:endParaRPr lang="en-US"/>
        </a:p>
      </dgm:t>
    </dgm:pt>
    <dgm:pt modelId="{A394A168-B679-4687-9A42-B10BA2374EBC}">
      <dgm:prSet/>
      <dgm:spPr/>
      <dgm:t>
        <a:bodyPr/>
        <a:lstStyle/>
        <a:p>
          <a:r>
            <a:rPr lang="en-US" dirty="0"/>
            <a:t>Budget’16</a:t>
          </a:r>
        </a:p>
      </dgm:t>
    </dgm:pt>
    <dgm:pt modelId="{062B9425-BAC1-4CC8-A513-64390E6B70AC}" type="parTrans" cxnId="{64D79BF8-4B94-44DC-A86D-8F2F7A97F597}">
      <dgm:prSet/>
      <dgm:spPr/>
      <dgm:t>
        <a:bodyPr/>
        <a:lstStyle/>
        <a:p>
          <a:endParaRPr lang="en-US"/>
        </a:p>
      </dgm:t>
    </dgm:pt>
    <dgm:pt modelId="{F1E5E897-09D7-4A59-A50D-E28A297FA767}" type="sibTrans" cxnId="{64D79BF8-4B94-44DC-A86D-8F2F7A97F597}">
      <dgm:prSet/>
      <dgm:spPr/>
      <dgm:t>
        <a:bodyPr/>
        <a:lstStyle/>
        <a:p>
          <a:endParaRPr lang="en-US"/>
        </a:p>
      </dgm:t>
    </dgm:pt>
    <dgm:pt modelId="{41C3C27E-DFE6-4005-ADAC-AA5F565D0BF1}" type="pres">
      <dgm:prSet presAssocID="{E9B1C4E4-DDAC-4A88-A8A0-7F2E33BFF3FC}" presName="rootNode" presStyleCnt="0">
        <dgm:presLayoutVars>
          <dgm:chMax/>
          <dgm:chPref/>
          <dgm:dir/>
          <dgm:animLvl val="lvl"/>
        </dgm:presLayoutVars>
      </dgm:prSet>
      <dgm:spPr/>
    </dgm:pt>
    <dgm:pt modelId="{00D4D79E-E38A-45E6-870A-EE7EDCB496D7}" type="pres">
      <dgm:prSet presAssocID="{35BCE40F-818F-48BE-81FE-F2A19AD68431}" presName="composite" presStyleCnt="0"/>
      <dgm:spPr/>
    </dgm:pt>
    <dgm:pt modelId="{6188839D-910C-4096-9DAA-A482C504ACD7}" type="pres">
      <dgm:prSet presAssocID="{35BCE40F-818F-48BE-81FE-F2A19AD68431}" presName="ParentText" presStyleLbl="node1" presStyleIdx="0" presStyleCnt="4">
        <dgm:presLayoutVars>
          <dgm:chMax val="1"/>
          <dgm:chPref val="1"/>
          <dgm:bulletEnabled val="1"/>
        </dgm:presLayoutVars>
      </dgm:prSet>
      <dgm:spPr/>
    </dgm:pt>
    <dgm:pt modelId="{41A6854B-1FA6-4EE1-B136-0CA960011996}" type="pres">
      <dgm:prSet presAssocID="{35BCE40F-818F-48BE-81FE-F2A19AD68431}" presName="Image" presStyleLbl="bgImgPlace1" presStyleIdx="0" presStyleCnt="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0F9E410E-4687-44BF-9D7A-FC1A8A681135}" type="pres">
      <dgm:prSet presAssocID="{35BCE40F-818F-48BE-81FE-F2A19AD68431}" presName="ChildText" presStyleLbl="fgAcc1" presStyleIdx="0" presStyleCnt="4">
        <dgm:presLayoutVars>
          <dgm:chMax val="0"/>
          <dgm:chPref val="0"/>
          <dgm:bulletEnabled val="1"/>
        </dgm:presLayoutVars>
      </dgm:prSet>
      <dgm:spPr/>
    </dgm:pt>
    <dgm:pt modelId="{003D507E-6F46-4DAA-9F79-83F1F3E9A509}" type="pres">
      <dgm:prSet presAssocID="{A622C359-5348-49FC-8C00-D1F82871DCD0}" presName="sibTrans" presStyleCnt="0"/>
      <dgm:spPr/>
    </dgm:pt>
    <dgm:pt modelId="{959191E2-1B91-4BA7-879E-9FBC02E8F7E5}" type="pres">
      <dgm:prSet presAssocID="{0CC4F6A6-81ED-4E5F-8160-04A32C321B8F}" presName="composite" presStyleCnt="0"/>
      <dgm:spPr/>
    </dgm:pt>
    <dgm:pt modelId="{B3EFEF73-72A8-4C02-A127-0F537D6C5C73}" type="pres">
      <dgm:prSet presAssocID="{0CC4F6A6-81ED-4E5F-8160-04A32C321B8F}" presName="ParentText" presStyleLbl="node1" presStyleIdx="1" presStyleCnt="4">
        <dgm:presLayoutVars>
          <dgm:chMax val="1"/>
          <dgm:chPref val="1"/>
          <dgm:bulletEnabled val="1"/>
        </dgm:presLayoutVars>
      </dgm:prSet>
      <dgm:spPr/>
    </dgm:pt>
    <dgm:pt modelId="{638672E0-55F8-4124-BFCE-C2AF0340070F}" type="pres">
      <dgm:prSet presAssocID="{0CC4F6A6-81ED-4E5F-8160-04A32C321B8F}" presName="Image" presStyleLbl="bgImgPlace1" presStyleIdx="1" presStyleCnt="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40AEE0C5-7744-4AA8-AAA5-D2D72C97A199}" type="pres">
      <dgm:prSet presAssocID="{0CC4F6A6-81ED-4E5F-8160-04A32C321B8F}" presName="ChildText" presStyleLbl="fgAcc1" presStyleIdx="1" presStyleCnt="4">
        <dgm:presLayoutVars>
          <dgm:chMax val="0"/>
          <dgm:chPref val="0"/>
          <dgm:bulletEnabled val="1"/>
        </dgm:presLayoutVars>
      </dgm:prSet>
      <dgm:spPr/>
    </dgm:pt>
    <dgm:pt modelId="{B3456185-56D5-4B22-BA05-E9E7AE01C384}" type="pres">
      <dgm:prSet presAssocID="{AFDD8152-DD9F-4011-8C73-23BD54A2EE04}" presName="sibTrans" presStyleCnt="0"/>
      <dgm:spPr/>
    </dgm:pt>
    <dgm:pt modelId="{5216F249-7F14-4CD9-AEA5-F6587A2BA82D}" type="pres">
      <dgm:prSet presAssocID="{6032B728-3430-4159-A09E-900C498C1D49}" presName="composite" presStyleCnt="0"/>
      <dgm:spPr/>
    </dgm:pt>
    <dgm:pt modelId="{735126AD-B6D4-430B-9EE0-3AC18D0E7B08}" type="pres">
      <dgm:prSet presAssocID="{6032B728-3430-4159-A09E-900C498C1D49}" presName="ParentText" presStyleLbl="node1" presStyleIdx="2" presStyleCnt="4">
        <dgm:presLayoutVars>
          <dgm:chMax val="1"/>
          <dgm:chPref val="1"/>
          <dgm:bulletEnabled val="1"/>
        </dgm:presLayoutVars>
      </dgm:prSet>
      <dgm:spPr/>
    </dgm:pt>
    <dgm:pt modelId="{785212DC-1354-4382-A04B-BF7E41EB42CF}" type="pres">
      <dgm:prSet presAssocID="{6032B728-3430-4159-A09E-900C498C1D49}" presName="Image" presStyleLbl="bgImgPlace1" presStyleIdx="2" presStyleCnt="4"/>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C34AE305-1BDC-454D-9528-0D7A16B297A8}" type="pres">
      <dgm:prSet presAssocID="{6032B728-3430-4159-A09E-900C498C1D49}" presName="ChildText" presStyleLbl="fgAcc1" presStyleIdx="2" presStyleCnt="4">
        <dgm:presLayoutVars>
          <dgm:chMax val="0"/>
          <dgm:chPref val="0"/>
          <dgm:bulletEnabled val="1"/>
        </dgm:presLayoutVars>
      </dgm:prSet>
      <dgm:spPr/>
    </dgm:pt>
    <dgm:pt modelId="{5BF5690F-D139-41B0-BCAB-F00380408782}" type="pres">
      <dgm:prSet presAssocID="{80A96C24-404B-4986-A6D6-935051D3D4F4}" presName="sibTrans" presStyleCnt="0"/>
      <dgm:spPr/>
    </dgm:pt>
    <dgm:pt modelId="{FF607D44-4588-4454-9361-DF81F7FD3558}" type="pres">
      <dgm:prSet presAssocID="{D3A3D51B-9563-48B0-948B-4BFB17834397}" presName="composite" presStyleCnt="0"/>
      <dgm:spPr/>
    </dgm:pt>
    <dgm:pt modelId="{2EEC02BF-181D-481A-89FC-656142A2B6AB}" type="pres">
      <dgm:prSet presAssocID="{D3A3D51B-9563-48B0-948B-4BFB17834397}" presName="ParentText" presStyleLbl="node1" presStyleIdx="3" presStyleCnt="4">
        <dgm:presLayoutVars>
          <dgm:chMax val="1"/>
          <dgm:chPref val="1"/>
          <dgm:bulletEnabled val="1"/>
        </dgm:presLayoutVars>
      </dgm:prSet>
      <dgm:spPr/>
    </dgm:pt>
    <dgm:pt modelId="{9123F196-765E-4E8F-B029-54F89765AAF4}" type="pres">
      <dgm:prSet presAssocID="{D3A3D51B-9563-48B0-948B-4BFB17834397}" presName="Image" presStyleLbl="bgImgPlace1" presStyleIdx="3" presStyleCnt="4" custLinFactNeighborX="1094"/>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19DBEFD6-F875-4C3E-8973-22D590076122}" type="pres">
      <dgm:prSet presAssocID="{D3A3D51B-9563-48B0-948B-4BFB17834397}" presName="ChildText" presStyleLbl="fgAcc1" presStyleIdx="3" presStyleCnt="4">
        <dgm:presLayoutVars>
          <dgm:chMax val="0"/>
          <dgm:chPref val="0"/>
          <dgm:bulletEnabled val="1"/>
        </dgm:presLayoutVars>
      </dgm:prSet>
      <dgm:spPr/>
    </dgm:pt>
  </dgm:ptLst>
  <dgm:cxnLst>
    <dgm:cxn modelId="{ACD5146A-99F3-48EA-9EF1-CB39AE1121D9}" srcId="{6032B728-3430-4159-A09E-900C498C1D49}" destId="{B429F457-B4DC-4007-83C9-AF40CD4B836F}" srcOrd="0" destOrd="0" parTransId="{94096495-6535-45C5-9794-93060B2B490C}" sibTransId="{F2856B9B-C28B-4168-B49E-4D34D279DE37}"/>
    <dgm:cxn modelId="{2CDEDEF3-B325-4F0D-9C7B-9E1AFD659044}" type="presOf" srcId="{D3A3D51B-9563-48B0-948B-4BFB17834397}" destId="{2EEC02BF-181D-481A-89FC-656142A2B6AB}" srcOrd="0" destOrd="0" presId="urn:microsoft.com/office/officeart/2008/layout/TitledPictureBlocks"/>
    <dgm:cxn modelId="{CD807F02-F9AF-44A9-9043-C9841C35169A}" type="presOf" srcId="{35BCE40F-818F-48BE-81FE-F2A19AD68431}" destId="{6188839D-910C-4096-9DAA-A482C504ACD7}" srcOrd="0" destOrd="0" presId="urn:microsoft.com/office/officeart/2008/layout/TitledPictureBlocks"/>
    <dgm:cxn modelId="{64D79BF8-4B94-44DC-A86D-8F2F7A97F597}" srcId="{D3A3D51B-9563-48B0-948B-4BFB17834397}" destId="{A394A168-B679-4687-9A42-B10BA2374EBC}" srcOrd="1" destOrd="0" parTransId="{062B9425-BAC1-4CC8-A513-64390E6B70AC}" sibTransId="{F1E5E897-09D7-4A59-A50D-E28A297FA767}"/>
    <dgm:cxn modelId="{FC14E8D6-A916-4467-89E9-51F2476D1B8F}" type="presOf" srcId="{6032B728-3430-4159-A09E-900C498C1D49}" destId="{735126AD-B6D4-430B-9EE0-3AC18D0E7B08}" srcOrd="0" destOrd="0" presId="urn:microsoft.com/office/officeart/2008/layout/TitledPictureBlocks"/>
    <dgm:cxn modelId="{10A0058E-9FC7-480D-B5DC-E862906A16D7}" type="presOf" srcId="{A394A168-B679-4687-9A42-B10BA2374EBC}" destId="{19DBEFD6-F875-4C3E-8973-22D590076122}" srcOrd="0" destOrd="1" presId="urn:microsoft.com/office/officeart/2008/layout/TitledPictureBlocks"/>
    <dgm:cxn modelId="{381E8A4B-36E1-4369-8061-9244FF484DA3}" srcId="{0CC4F6A6-81ED-4E5F-8160-04A32C321B8F}" destId="{461E4D0F-2EB5-427F-A1BA-8C6E082FB1DD}" srcOrd="0" destOrd="0" parTransId="{35768B46-C639-4F7F-A03D-E64653BDBA88}" sibTransId="{007A3255-9041-455A-B33F-40E09C366B17}"/>
    <dgm:cxn modelId="{2DEA03BA-218B-45D5-A0A5-A62E7A8A4493}" srcId="{D3A3D51B-9563-48B0-948B-4BFB17834397}" destId="{46D21E43-3026-4B16-A2A1-1085FEB92C59}" srcOrd="0" destOrd="0" parTransId="{B10630C9-050A-4807-9E36-F6D1E78EBF9F}" sibTransId="{A7E3DE73-C2B5-4C26-A6F2-7B9C54825FF5}"/>
    <dgm:cxn modelId="{960BAE97-CD67-4C5B-948C-1743812AD07D}" srcId="{E9B1C4E4-DDAC-4A88-A8A0-7F2E33BFF3FC}" destId="{D3A3D51B-9563-48B0-948B-4BFB17834397}" srcOrd="3" destOrd="0" parTransId="{44C1C1F3-C030-423B-B280-22D560BA965B}" sibTransId="{A7C0C9D2-21C0-4525-A602-0001DF3444E5}"/>
    <dgm:cxn modelId="{047124AE-F8DB-4379-8579-9ED6D5008096}" srcId="{E9B1C4E4-DDAC-4A88-A8A0-7F2E33BFF3FC}" destId="{0CC4F6A6-81ED-4E5F-8160-04A32C321B8F}" srcOrd="1" destOrd="0" parTransId="{30ED76B0-EE41-40D1-BED9-E8E1D979375D}" sibTransId="{AFDD8152-DD9F-4011-8C73-23BD54A2EE04}"/>
    <dgm:cxn modelId="{4AAE9A79-0C0D-43DD-9B12-3B96FA38C336}" type="presOf" srcId="{461E4D0F-2EB5-427F-A1BA-8C6E082FB1DD}" destId="{40AEE0C5-7744-4AA8-AAA5-D2D72C97A199}" srcOrd="0" destOrd="0" presId="urn:microsoft.com/office/officeart/2008/layout/TitledPictureBlocks"/>
    <dgm:cxn modelId="{9A76FECD-1699-4A64-9B88-399AA51C09D6}" type="presOf" srcId="{277D51F7-8428-4C73-8EE1-5C30EA7F3312}" destId="{0F9E410E-4687-44BF-9D7A-FC1A8A681135}" srcOrd="0" destOrd="0" presId="urn:microsoft.com/office/officeart/2008/layout/TitledPictureBlocks"/>
    <dgm:cxn modelId="{32E590BF-531B-4FF4-95D0-DF55A10CF489}" type="presOf" srcId="{46D21E43-3026-4B16-A2A1-1085FEB92C59}" destId="{19DBEFD6-F875-4C3E-8973-22D590076122}" srcOrd="0" destOrd="0" presId="urn:microsoft.com/office/officeart/2008/layout/TitledPictureBlocks"/>
    <dgm:cxn modelId="{F9541283-F4D4-4A9F-A39D-1D449B4FEAA5}" type="presOf" srcId="{0CC4F6A6-81ED-4E5F-8160-04A32C321B8F}" destId="{B3EFEF73-72A8-4C02-A127-0F537D6C5C73}" srcOrd="0" destOrd="0" presId="urn:microsoft.com/office/officeart/2008/layout/TitledPictureBlocks"/>
    <dgm:cxn modelId="{280AA9C4-3781-4DEE-BFDD-868AF97FC65B}" srcId="{E9B1C4E4-DDAC-4A88-A8A0-7F2E33BFF3FC}" destId="{35BCE40F-818F-48BE-81FE-F2A19AD68431}" srcOrd="0" destOrd="0" parTransId="{9EB93C19-AB92-425B-8E37-6C2E89574E85}" sibTransId="{A622C359-5348-49FC-8C00-D1F82871DCD0}"/>
    <dgm:cxn modelId="{6F84A129-D883-4728-A7C4-FFF38A2A4CF3}" srcId="{E9B1C4E4-DDAC-4A88-A8A0-7F2E33BFF3FC}" destId="{6032B728-3430-4159-A09E-900C498C1D49}" srcOrd="2" destOrd="0" parTransId="{73D367BD-EFF8-44E7-B525-D53CB1261D3E}" sibTransId="{80A96C24-404B-4986-A6D6-935051D3D4F4}"/>
    <dgm:cxn modelId="{55250E2D-4570-43FC-9F4B-84B9514C1714}" type="presOf" srcId="{E9B1C4E4-DDAC-4A88-A8A0-7F2E33BFF3FC}" destId="{41C3C27E-DFE6-4005-ADAC-AA5F565D0BF1}" srcOrd="0" destOrd="0" presId="urn:microsoft.com/office/officeart/2008/layout/TitledPictureBlocks"/>
    <dgm:cxn modelId="{D852FFB0-FDE2-4853-B1CB-ADE967A05F83}" type="presOf" srcId="{B429F457-B4DC-4007-83C9-AF40CD4B836F}" destId="{C34AE305-1BDC-454D-9528-0D7A16B297A8}" srcOrd="0" destOrd="0" presId="urn:microsoft.com/office/officeart/2008/layout/TitledPictureBlocks"/>
    <dgm:cxn modelId="{E2665C40-E406-44E5-877E-D5AFEA3F1369}" srcId="{35BCE40F-818F-48BE-81FE-F2A19AD68431}" destId="{277D51F7-8428-4C73-8EE1-5C30EA7F3312}" srcOrd="0" destOrd="0" parTransId="{21A40FF8-881B-4B19-8D8C-A043A2CE3FFB}" sibTransId="{FBC72D80-E154-4E5A-90EA-32B4D75C21F6}"/>
    <dgm:cxn modelId="{23501A1A-6051-4AD3-942F-F61FA1D95B91}" type="presParOf" srcId="{41C3C27E-DFE6-4005-ADAC-AA5F565D0BF1}" destId="{00D4D79E-E38A-45E6-870A-EE7EDCB496D7}" srcOrd="0" destOrd="0" presId="urn:microsoft.com/office/officeart/2008/layout/TitledPictureBlocks"/>
    <dgm:cxn modelId="{DE71FEAD-DF98-4ED8-B09E-23B189C4759D}" type="presParOf" srcId="{00D4D79E-E38A-45E6-870A-EE7EDCB496D7}" destId="{6188839D-910C-4096-9DAA-A482C504ACD7}" srcOrd="0" destOrd="0" presId="urn:microsoft.com/office/officeart/2008/layout/TitledPictureBlocks"/>
    <dgm:cxn modelId="{53EF2C53-FD56-468D-81F6-5B39B71A5447}" type="presParOf" srcId="{00D4D79E-E38A-45E6-870A-EE7EDCB496D7}" destId="{41A6854B-1FA6-4EE1-B136-0CA960011996}" srcOrd="1" destOrd="0" presId="urn:microsoft.com/office/officeart/2008/layout/TitledPictureBlocks"/>
    <dgm:cxn modelId="{53A94B26-0918-4D4F-ABAB-DA1BC2D7E5A8}" type="presParOf" srcId="{00D4D79E-E38A-45E6-870A-EE7EDCB496D7}" destId="{0F9E410E-4687-44BF-9D7A-FC1A8A681135}" srcOrd="2" destOrd="0" presId="urn:microsoft.com/office/officeart/2008/layout/TitledPictureBlocks"/>
    <dgm:cxn modelId="{33C1A454-592A-4582-A647-88FC7C3FA5B1}" type="presParOf" srcId="{41C3C27E-DFE6-4005-ADAC-AA5F565D0BF1}" destId="{003D507E-6F46-4DAA-9F79-83F1F3E9A509}" srcOrd="1" destOrd="0" presId="urn:microsoft.com/office/officeart/2008/layout/TitledPictureBlocks"/>
    <dgm:cxn modelId="{BD2BD35F-7A9B-4B58-9C00-6AD24EB2095E}" type="presParOf" srcId="{41C3C27E-DFE6-4005-ADAC-AA5F565D0BF1}" destId="{959191E2-1B91-4BA7-879E-9FBC02E8F7E5}" srcOrd="2" destOrd="0" presId="urn:microsoft.com/office/officeart/2008/layout/TitledPictureBlocks"/>
    <dgm:cxn modelId="{D82C022E-851C-4E08-AFB9-F683C7E06A0F}" type="presParOf" srcId="{959191E2-1B91-4BA7-879E-9FBC02E8F7E5}" destId="{B3EFEF73-72A8-4C02-A127-0F537D6C5C73}" srcOrd="0" destOrd="0" presId="urn:microsoft.com/office/officeart/2008/layout/TitledPictureBlocks"/>
    <dgm:cxn modelId="{C5AF3DDB-E464-4709-BBD5-76D6358F7A72}" type="presParOf" srcId="{959191E2-1B91-4BA7-879E-9FBC02E8F7E5}" destId="{638672E0-55F8-4124-BFCE-C2AF0340070F}" srcOrd="1" destOrd="0" presId="urn:microsoft.com/office/officeart/2008/layout/TitledPictureBlocks"/>
    <dgm:cxn modelId="{2ECAA053-7D63-4BD6-860D-41B597335C17}" type="presParOf" srcId="{959191E2-1B91-4BA7-879E-9FBC02E8F7E5}" destId="{40AEE0C5-7744-4AA8-AAA5-D2D72C97A199}" srcOrd="2" destOrd="0" presId="urn:microsoft.com/office/officeart/2008/layout/TitledPictureBlocks"/>
    <dgm:cxn modelId="{EE65690D-6D5A-4E37-8B7D-80D8F132B0A2}" type="presParOf" srcId="{41C3C27E-DFE6-4005-ADAC-AA5F565D0BF1}" destId="{B3456185-56D5-4B22-BA05-E9E7AE01C384}" srcOrd="3" destOrd="0" presId="urn:microsoft.com/office/officeart/2008/layout/TitledPictureBlocks"/>
    <dgm:cxn modelId="{75904C03-6374-47C8-8586-7BCE0E53081C}" type="presParOf" srcId="{41C3C27E-DFE6-4005-ADAC-AA5F565D0BF1}" destId="{5216F249-7F14-4CD9-AEA5-F6587A2BA82D}" srcOrd="4" destOrd="0" presId="urn:microsoft.com/office/officeart/2008/layout/TitledPictureBlocks"/>
    <dgm:cxn modelId="{E1FB1867-865A-46F7-9C59-5567D399FC3D}" type="presParOf" srcId="{5216F249-7F14-4CD9-AEA5-F6587A2BA82D}" destId="{735126AD-B6D4-430B-9EE0-3AC18D0E7B08}" srcOrd="0" destOrd="0" presId="urn:microsoft.com/office/officeart/2008/layout/TitledPictureBlocks"/>
    <dgm:cxn modelId="{29D9C876-1B48-49EF-B381-6E373888A31F}" type="presParOf" srcId="{5216F249-7F14-4CD9-AEA5-F6587A2BA82D}" destId="{785212DC-1354-4382-A04B-BF7E41EB42CF}" srcOrd="1" destOrd="0" presId="urn:microsoft.com/office/officeart/2008/layout/TitledPictureBlocks"/>
    <dgm:cxn modelId="{10FFDDF0-DA76-416F-9E50-B1359E4281A2}" type="presParOf" srcId="{5216F249-7F14-4CD9-AEA5-F6587A2BA82D}" destId="{C34AE305-1BDC-454D-9528-0D7A16B297A8}" srcOrd="2" destOrd="0" presId="urn:microsoft.com/office/officeart/2008/layout/TitledPictureBlocks"/>
    <dgm:cxn modelId="{9BEA8E6A-6F32-4D2C-AB41-54C1B94C3A6D}" type="presParOf" srcId="{41C3C27E-DFE6-4005-ADAC-AA5F565D0BF1}" destId="{5BF5690F-D139-41B0-BCAB-F00380408782}" srcOrd="5" destOrd="0" presId="urn:microsoft.com/office/officeart/2008/layout/TitledPictureBlocks"/>
    <dgm:cxn modelId="{865D5177-B5CB-4C18-8CC4-E28E9B0F142D}" type="presParOf" srcId="{41C3C27E-DFE6-4005-ADAC-AA5F565D0BF1}" destId="{FF607D44-4588-4454-9361-DF81F7FD3558}" srcOrd="6" destOrd="0" presId="urn:microsoft.com/office/officeart/2008/layout/TitledPictureBlocks"/>
    <dgm:cxn modelId="{091F6890-F8B7-4F09-B3F2-EBB003B08DFC}" type="presParOf" srcId="{FF607D44-4588-4454-9361-DF81F7FD3558}" destId="{2EEC02BF-181D-481A-89FC-656142A2B6AB}" srcOrd="0" destOrd="0" presId="urn:microsoft.com/office/officeart/2008/layout/TitledPictureBlocks"/>
    <dgm:cxn modelId="{3333EA2F-5110-42AB-B255-225EEDE93FBF}" type="presParOf" srcId="{FF607D44-4588-4454-9361-DF81F7FD3558}" destId="{9123F196-765E-4E8F-B029-54F89765AAF4}" srcOrd="1" destOrd="0" presId="urn:microsoft.com/office/officeart/2008/layout/TitledPictureBlocks"/>
    <dgm:cxn modelId="{6C726912-03B4-40FF-9121-64992DA17836}" type="presParOf" srcId="{FF607D44-4588-4454-9361-DF81F7FD3558}" destId="{19DBEFD6-F875-4C3E-8973-22D590076122}" srcOrd="2" destOrd="0" presId="urn:microsoft.com/office/officeart/2008/layout/Titled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7A57AE36-10D8-495A-B416-09FADC6E3F8B}"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A5F790CA-CD56-4F88-8926-915CB4C8A6F7}">
      <dgm:prSet phldrT="[Text]"/>
      <dgm:spPr/>
      <dgm:t>
        <a:bodyPr/>
        <a:lstStyle/>
        <a:p>
          <a:r>
            <a:rPr lang="en-US" dirty="0"/>
            <a:t>Cattle</a:t>
          </a:r>
        </a:p>
      </dgm:t>
    </dgm:pt>
    <dgm:pt modelId="{9C2EDAFB-14B1-41F2-80EC-77ABA1F5D556}" type="parTrans" cxnId="{486B1B22-AD10-47D7-9C31-451E34B5E923}">
      <dgm:prSet/>
      <dgm:spPr/>
      <dgm:t>
        <a:bodyPr/>
        <a:lstStyle/>
        <a:p>
          <a:endParaRPr lang="en-US"/>
        </a:p>
      </dgm:t>
    </dgm:pt>
    <dgm:pt modelId="{4A23DA8E-3C37-4A92-B250-539ECA21FB96}" type="sibTrans" cxnId="{486B1B22-AD10-47D7-9C31-451E34B5E923}">
      <dgm:prSet/>
      <dgm:spPr/>
      <dgm:t>
        <a:bodyPr/>
        <a:lstStyle/>
        <a:p>
          <a:endParaRPr lang="en-US"/>
        </a:p>
      </dgm:t>
    </dgm:pt>
    <dgm:pt modelId="{0CBAFF78-48FA-4517-B914-D36FACE5B549}">
      <dgm:prSet phldrT="[Text]"/>
      <dgm:spPr/>
      <dgm:t>
        <a:bodyPr/>
        <a:lstStyle/>
        <a:p>
          <a:r>
            <a:rPr lang="en-US" dirty="0"/>
            <a:t>Poultry</a:t>
          </a:r>
        </a:p>
      </dgm:t>
    </dgm:pt>
    <dgm:pt modelId="{A592F50B-F1D2-48A4-8E7C-80EC0A59E99E}" type="parTrans" cxnId="{4105A402-BED9-48ED-8F97-BD63B41FED35}">
      <dgm:prSet/>
      <dgm:spPr/>
      <dgm:t>
        <a:bodyPr/>
        <a:lstStyle/>
        <a:p>
          <a:endParaRPr lang="en-US"/>
        </a:p>
      </dgm:t>
    </dgm:pt>
    <dgm:pt modelId="{B45F9D3C-4A77-4062-9920-ED8CB11F7253}" type="sibTrans" cxnId="{4105A402-BED9-48ED-8F97-BD63B41FED35}">
      <dgm:prSet/>
      <dgm:spPr/>
      <dgm:t>
        <a:bodyPr/>
        <a:lstStyle/>
        <a:p>
          <a:endParaRPr lang="en-US"/>
        </a:p>
      </dgm:t>
    </dgm:pt>
    <dgm:pt modelId="{40768208-F299-4BD2-A27D-06E14B85C4FC}">
      <dgm:prSet phldrT="[Text]"/>
      <dgm:spPr/>
      <dgm:t>
        <a:bodyPr/>
        <a:lstStyle/>
        <a:p>
          <a:r>
            <a:rPr lang="en-US" dirty="0"/>
            <a:t>Buffaloes</a:t>
          </a:r>
        </a:p>
      </dgm:t>
    </dgm:pt>
    <dgm:pt modelId="{39012BF7-7D37-4773-A4EE-8C60B4009A7B}" type="parTrans" cxnId="{5991FDBE-27FF-4D48-AB10-AEDCA18E7CB1}">
      <dgm:prSet/>
      <dgm:spPr/>
      <dgm:t>
        <a:bodyPr/>
        <a:lstStyle/>
        <a:p>
          <a:endParaRPr lang="en-US"/>
        </a:p>
      </dgm:t>
    </dgm:pt>
    <dgm:pt modelId="{2933F565-428F-4D0B-B612-171E94924DF6}" type="sibTrans" cxnId="{5991FDBE-27FF-4D48-AB10-AEDCA18E7CB1}">
      <dgm:prSet/>
      <dgm:spPr/>
      <dgm:t>
        <a:bodyPr/>
        <a:lstStyle/>
        <a:p>
          <a:endParaRPr lang="en-US"/>
        </a:p>
      </dgm:t>
    </dgm:pt>
    <dgm:pt modelId="{59E4282C-2D88-49C6-B238-2C4C0E4BB18C}">
      <dgm:prSet phldrT="[Text]"/>
      <dgm:spPr/>
      <dgm:t>
        <a:bodyPr/>
        <a:lstStyle/>
        <a:p>
          <a:r>
            <a:rPr lang="en-US" dirty="0"/>
            <a:t>Goat</a:t>
          </a:r>
        </a:p>
      </dgm:t>
    </dgm:pt>
    <dgm:pt modelId="{A91DC98A-1E42-4C0F-9340-D61EAE82EB89}" type="parTrans" cxnId="{27E82296-DBE7-4AEF-A79D-0214D48DF467}">
      <dgm:prSet/>
      <dgm:spPr/>
      <dgm:t>
        <a:bodyPr/>
        <a:lstStyle/>
        <a:p>
          <a:endParaRPr lang="en-US"/>
        </a:p>
      </dgm:t>
    </dgm:pt>
    <dgm:pt modelId="{58756CCF-3846-408E-A310-2348C5EC0C8D}" type="sibTrans" cxnId="{27E82296-DBE7-4AEF-A79D-0214D48DF467}">
      <dgm:prSet/>
      <dgm:spPr/>
      <dgm:t>
        <a:bodyPr/>
        <a:lstStyle/>
        <a:p>
          <a:endParaRPr lang="en-US"/>
        </a:p>
      </dgm:t>
    </dgm:pt>
    <dgm:pt modelId="{94D34799-FE01-4606-8421-D347F7110D2B}">
      <dgm:prSet phldrT="[Text]"/>
      <dgm:spPr/>
      <dgm:t>
        <a:bodyPr/>
        <a:lstStyle/>
        <a:p>
          <a:r>
            <a:rPr lang="en-US" dirty="0"/>
            <a:t>Sheep</a:t>
          </a:r>
        </a:p>
      </dgm:t>
    </dgm:pt>
    <dgm:pt modelId="{EA4B470D-75E2-451B-AE4A-A083A409AD7F}" type="parTrans" cxnId="{11F4ED42-6B6A-478C-9303-997C8ACFDE5C}">
      <dgm:prSet/>
      <dgm:spPr/>
      <dgm:t>
        <a:bodyPr/>
        <a:lstStyle/>
        <a:p>
          <a:endParaRPr lang="en-US"/>
        </a:p>
      </dgm:t>
    </dgm:pt>
    <dgm:pt modelId="{C3B85461-0E1C-4473-B454-519375188C1B}" type="sibTrans" cxnId="{11F4ED42-6B6A-478C-9303-997C8ACFDE5C}">
      <dgm:prSet/>
      <dgm:spPr/>
      <dgm:t>
        <a:bodyPr/>
        <a:lstStyle/>
        <a:p>
          <a:endParaRPr lang="en-US"/>
        </a:p>
      </dgm:t>
    </dgm:pt>
    <dgm:pt modelId="{56A5E397-4C65-431D-827D-F85CDDB52DCE}">
      <dgm:prSet phldrT="[Text]"/>
      <dgm:spPr/>
      <dgm:t>
        <a:bodyPr/>
        <a:lstStyle/>
        <a:p>
          <a:r>
            <a:rPr lang="en-US" dirty="0"/>
            <a:t>Pigs</a:t>
          </a:r>
        </a:p>
      </dgm:t>
    </dgm:pt>
    <dgm:pt modelId="{7F350DCC-C618-4E28-B73A-A5C752558BE3}" type="parTrans" cxnId="{950681EB-80E3-4A44-9013-0BCD4EDF5266}">
      <dgm:prSet/>
      <dgm:spPr/>
      <dgm:t>
        <a:bodyPr/>
        <a:lstStyle/>
        <a:p>
          <a:endParaRPr lang="en-US"/>
        </a:p>
      </dgm:t>
    </dgm:pt>
    <dgm:pt modelId="{D8ECC87C-BB38-472A-A8CA-77919E6E4C9B}" type="sibTrans" cxnId="{950681EB-80E3-4A44-9013-0BCD4EDF5266}">
      <dgm:prSet/>
      <dgm:spPr/>
      <dgm:t>
        <a:bodyPr/>
        <a:lstStyle/>
        <a:p>
          <a:endParaRPr lang="en-US"/>
        </a:p>
      </dgm:t>
    </dgm:pt>
    <dgm:pt modelId="{302161AD-548E-4CA4-AA52-7D7D839FC526}" type="pres">
      <dgm:prSet presAssocID="{7A57AE36-10D8-495A-B416-09FADC6E3F8B}" presName="rootnode" presStyleCnt="0">
        <dgm:presLayoutVars>
          <dgm:chMax/>
          <dgm:chPref/>
          <dgm:dir/>
          <dgm:animLvl val="lvl"/>
        </dgm:presLayoutVars>
      </dgm:prSet>
      <dgm:spPr/>
    </dgm:pt>
    <dgm:pt modelId="{D548ABA6-1DCF-4EC7-BDE4-4CF082C531C1}" type="pres">
      <dgm:prSet presAssocID="{56A5E397-4C65-431D-827D-F85CDDB52DCE}" presName="composite" presStyleCnt="0"/>
      <dgm:spPr/>
    </dgm:pt>
    <dgm:pt modelId="{570CA5D1-3CB0-4DEA-AB7B-A7C15875A01A}" type="pres">
      <dgm:prSet presAssocID="{56A5E397-4C65-431D-827D-F85CDDB52DCE}" presName="LShape" presStyleLbl="alignNode1" presStyleIdx="0" presStyleCnt="11"/>
      <dgm:spPr/>
    </dgm:pt>
    <dgm:pt modelId="{81337A47-3016-4A16-8F97-E08E39EAC14A}" type="pres">
      <dgm:prSet presAssocID="{56A5E397-4C65-431D-827D-F85CDDB52DCE}" presName="ParentText" presStyleLbl="revTx" presStyleIdx="0" presStyleCnt="6">
        <dgm:presLayoutVars>
          <dgm:chMax val="0"/>
          <dgm:chPref val="0"/>
          <dgm:bulletEnabled val="1"/>
        </dgm:presLayoutVars>
      </dgm:prSet>
      <dgm:spPr/>
    </dgm:pt>
    <dgm:pt modelId="{82E7B1F4-9E45-4E61-81F5-D55D014745B9}" type="pres">
      <dgm:prSet presAssocID="{56A5E397-4C65-431D-827D-F85CDDB52DCE}" presName="Triangle" presStyleLbl="alignNode1" presStyleIdx="1" presStyleCnt="11"/>
      <dgm:spPr/>
    </dgm:pt>
    <dgm:pt modelId="{588D5619-ADCE-4F65-A6D3-DB7C67769941}" type="pres">
      <dgm:prSet presAssocID="{D8ECC87C-BB38-472A-A8CA-77919E6E4C9B}" presName="sibTrans" presStyleCnt="0"/>
      <dgm:spPr/>
    </dgm:pt>
    <dgm:pt modelId="{E41A21CC-51EA-4A1F-8452-C240A5CA470C}" type="pres">
      <dgm:prSet presAssocID="{D8ECC87C-BB38-472A-A8CA-77919E6E4C9B}" presName="space" presStyleCnt="0"/>
      <dgm:spPr/>
    </dgm:pt>
    <dgm:pt modelId="{9B55FFE5-B546-42CE-8285-5DAA62C143E5}" type="pres">
      <dgm:prSet presAssocID="{94D34799-FE01-4606-8421-D347F7110D2B}" presName="composite" presStyleCnt="0"/>
      <dgm:spPr/>
    </dgm:pt>
    <dgm:pt modelId="{522DB917-5355-427F-A41C-C9DF44C8F816}" type="pres">
      <dgm:prSet presAssocID="{94D34799-FE01-4606-8421-D347F7110D2B}" presName="LShape" presStyleLbl="alignNode1" presStyleIdx="2" presStyleCnt="11"/>
      <dgm:spPr/>
    </dgm:pt>
    <dgm:pt modelId="{0108E4A9-7E7B-4B65-8CD3-44F9F7DC881B}" type="pres">
      <dgm:prSet presAssocID="{94D34799-FE01-4606-8421-D347F7110D2B}" presName="ParentText" presStyleLbl="revTx" presStyleIdx="1" presStyleCnt="6">
        <dgm:presLayoutVars>
          <dgm:chMax val="0"/>
          <dgm:chPref val="0"/>
          <dgm:bulletEnabled val="1"/>
        </dgm:presLayoutVars>
      </dgm:prSet>
      <dgm:spPr/>
    </dgm:pt>
    <dgm:pt modelId="{1E8765D0-4D2A-4569-AB03-FF9A2E2C38CC}" type="pres">
      <dgm:prSet presAssocID="{94D34799-FE01-4606-8421-D347F7110D2B}" presName="Triangle" presStyleLbl="alignNode1" presStyleIdx="3" presStyleCnt="11"/>
      <dgm:spPr/>
    </dgm:pt>
    <dgm:pt modelId="{DC4DE2FF-4881-42C1-91C0-90A63CA77809}" type="pres">
      <dgm:prSet presAssocID="{C3B85461-0E1C-4473-B454-519375188C1B}" presName="sibTrans" presStyleCnt="0"/>
      <dgm:spPr/>
    </dgm:pt>
    <dgm:pt modelId="{6B9E8889-172A-4B8C-835A-B575C1EB4E7A}" type="pres">
      <dgm:prSet presAssocID="{C3B85461-0E1C-4473-B454-519375188C1B}" presName="space" presStyleCnt="0"/>
      <dgm:spPr/>
    </dgm:pt>
    <dgm:pt modelId="{70E93E60-0E11-40BB-8688-B11A7C3BEAC5}" type="pres">
      <dgm:prSet presAssocID="{59E4282C-2D88-49C6-B238-2C4C0E4BB18C}" presName="composite" presStyleCnt="0"/>
      <dgm:spPr/>
    </dgm:pt>
    <dgm:pt modelId="{6DDEFA4C-3AE3-42F9-ADA5-DA5F92B99B1F}" type="pres">
      <dgm:prSet presAssocID="{59E4282C-2D88-49C6-B238-2C4C0E4BB18C}" presName="LShape" presStyleLbl="alignNode1" presStyleIdx="4" presStyleCnt="11"/>
      <dgm:spPr/>
    </dgm:pt>
    <dgm:pt modelId="{32783F13-F449-4AFA-89A4-6558EACC9085}" type="pres">
      <dgm:prSet presAssocID="{59E4282C-2D88-49C6-B238-2C4C0E4BB18C}" presName="ParentText" presStyleLbl="revTx" presStyleIdx="2" presStyleCnt="6">
        <dgm:presLayoutVars>
          <dgm:chMax val="0"/>
          <dgm:chPref val="0"/>
          <dgm:bulletEnabled val="1"/>
        </dgm:presLayoutVars>
      </dgm:prSet>
      <dgm:spPr/>
    </dgm:pt>
    <dgm:pt modelId="{CDEA24BB-6DFC-4768-ADCE-1AA2092B96D4}" type="pres">
      <dgm:prSet presAssocID="{59E4282C-2D88-49C6-B238-2C4C0E4BB18C}" presName="Triangle" presStyleLbl="alignNode1" presStyleIdx="5" presStyleCnt="11"/>
      <dgm:spPr/>
    </dgm:pt>
    <dgm:pt modelId="{C677D55A-F1AE-4E1B-BDC4-73002FF54E01}" type="pres">
      <dgm:prSet presAssocID="{58756CCF-3846-408E-A310-2348C5EC0C8D}" presName="sibTrans" presStyleCnt="0"/>
      <dgm:spPr/>
    </dgm:pt>
    <dgm:pt modelId="{188EFA65-EC3C-4608-BE4E-1B1B11D119AF}" type="pres">
      <dgm:prSet presAssocID="{58756CCF-3846-408E-A310-2348C5EC0C8D}" presName="space" presStyleCnt="0"/>
      <dgm:spPr/>
    </dgm:pt>
    <dgm:pt modelId="{3BB36E98-60DF-49A6-B328-50E19FC1D2C1}" type="pres">
      <dgm:prSet presAssocID="{40768208-F299-4BD2-A27D-06E14B85C4FC}" presName="composite" presStyleCnt="0"/>
      <dgm:spPr/>
    </dgm:pt>
    <dgm:pt modelId="{08D4EF53-5E5B-4C10-92BE-4DF92E9868E4}" type="pres">
      <dgm:prSet presAssocID="{40768208-F299-4BD2-A27D-06E14B85C4FC}" presName="LShape" presStyleLbl="alignNode1" presStyleIdx="6" presStyleCnt="11"/>
      <dgm:spPr/>
    </dgm:pt>
    <dgm:pt modelId="{F76D40D9-2C02-4ACE-98C7-5FE5E8569CCB}" type="pres">
      <dgm:prSet presAssocID="{40768208-F299-4BD2-A27D-06E14B85C4FC}" presName="ParentText" presStyleLbl="revTx" presStyleIdx="3" presStyleCnt="6">
        <dgm:presLayoutVars>
          <dgm:chMax val="0"/>
          <dgm:chPref val="0"/>
          <dgm:bulletEnabled val="1"/>
        </dgm:presLayoutVars>
      </dgm:prSet>
      <dgm:spPr/>
    </dgm:pt>
    <dgm:pt modelId="{F7B08E40-1ED2-485B-838D-611C36E86B54}" type="pres">
      <dgm:prSet presAssocID="{40768208-F299-4BD2-A27D-06E14B85C4FC}" presName="Triangle" presStyleLbl="alignNode1" presStyleIdx="7" presStyleCnt="11"/>
      <dgm:spPr/>
    </dgm:pt>
    <dgm:pt modelId="{B2F09612-5F39-4736-8EF7-318DFC520E90}" type="pres">
      <dgm:prSet presAssocID="{2933F565-428F-4D0B-B612-171E94924DF6}" presName="sibTrans" presStyleCnt="0"/>
      <dgm:spPr/>
    </dgm:pt>
    <dgm:pt modelId="{F1CAB3E3-B9FA-4E27-8AA2-7F2B9720952E}" type="pres">
      <dgm:prSet presAssocID="{2933F565-428F-4D0B-B612-171E94924DF6}" presName="space" presStyleCnt="0"/>
      <dgm:spPr/>
    </dgm:pt>
    <dgm:pt modelId="{6E96C3C7-6F93-4E0E-B10B-A3C82D475447}" type="pres">
      <dgm:prSet presAssocID="{A5F790CA-CD56-4F88-8926-915CB4C8A6F7}" presName="composite" presStyleCnt="0"/>
      <dgm:spPr/>
    </dgm:pt>
    <dgm:pt modelId="{F6FBBF25-95DF-4AFB-8F88-1F085FD67658}" type="pres">
      <dgm:prSet presAssocID="{A5F790CA-CD56-4F88-8926-915CB4C8A6F7}" presName="LShape" presStyleLbl="alignNode1" presStyleIdx="8" presStyleCnt="11"/>
      <dgm:spPr/>
    </dgm:pt>
    <dgm:pt modelId="{F4C80531-579E-4A25-8DB7-F8F3A9B9103C}" type="pres">
      <dgm:prSet presAssocID="{A5F790CA-CD56-4F88-8926-915CB4C8A6F7}" presName="ParentText" presStyleLbl="revTx" presStyleIdx="4" presStyleCnt="6">
        <dgm:presLayoutVars>
          <dgm:chMax val="0"/>
          <dgm:chPref val="0"/>
          <dgm:bulletEnabled val="1"/>
        </dgm:presLayoutVars>
      </dgm:prSet>
      <dgm:spPr/>
    </dgm:pt>
    <dgm:pt modelId="{19D855B8-674C-4087-8477-E236CC7AE43D}" type="pres">
      <dgm:prSet presAssocID="{A5F790CA-CD56-4F88-8926-915CB4C8A6F7}" presName="Triangle" presStyleLbl="alignNode1" presStyleIdx="9" presStyleCnt="11"/>
      <dgm:spPr/>
    </dgm:pt>
    <dgm:pt modelId="{3012F4EB-E429-42BC-80BC-457CC4266352}" type="pres">
      <dgm:prSet presAssocID="{4A23DA8E-3C37-4A92-B250-539ECA21FB96}" presName="sibTrans" presStyleCnt="0"/>
      <dgm:spPr/>
    </dgm:pt>
    <dgm:pt modelId="{37F05749-845E-4291-8C87-AF1E60714A55}" type="pres">
      <dgm:prSet presAssocID="{4A23DA8E-3C37-4A92-B250-539ECA21FB96}" presName="space" presStyleCnt="0"/>
      <dgm:spPr/>
    </dgm:pt>
    <dgm:pt modelId="{DA79D0F9-C4D0-455A-9C8A-4F47E9A3A149}" type="pres">
      <dgm:prSet presAssocID="{0CBAFF78-48FA-4517-B914-D36FACE5B549}" presName="composite" presStyleCnt="0"/>
      <dgm:spPr/>
    </dgm:pt>
    <dgm:pt modelId="{76838DF0-583C-41E0-9719-EC0F9F33D260}" type="pres">
      <dgm:prSet presAssocID="{0CBAFF78-48FA-4517-B914-D36FACE5B549}" presName="LShape" presStyleLbl="alignNode1" presStyleIdx="10" presStyleCnt="11"/>
      <dgm:spPr/>
    </dgm:pt>
    <dgm:pt modelId="{177B52E5-BD98-490A-B224-A7C170A4C6FE}" type="pres">
      <dgm:prSet presAssocID="{0CBAFF78-48FA-4517-B914-D36FACE5B549}" presName="ParentText" presStyleLbl="revTx" presStyleIdx="5" presStyleCnt="6">
        <dgm:presLayoutVars>
          <dgm:chMax val="0"/>
          <dgm:chPref val="0"/>
          <dgm:bulletEnabled val="1"/>
        </dgm:presLayoutVars>
      </dgm:prSet>
      <dgm:spPr/>
    </dgm:pt>
  </dgm:ptLst>
  <dgm:cxnLst>
    <dgm:cxn modelId="{951EE7DD-65A0-4513-8DE0-76C1CDFA3D33}" type="presOf" srcId="{0CBAFF78-48FA-4517-B914-D36FACE5B549}" destId="{177B52E5-BD98-490A-B224-A7C170A4C6FE}" srcOrd="0" destOrd="0" presId="urn:microsoft.com/office/officeart/2009/3/layout/StepUpProcess"/>
    <dgm:cxn modelId="{8E03244D-DA47-45FF-BC14-23C014555658}" type="presOf" srcId="{7A57AE36-10D8-495A-B416-09FADC6E3F8B}" destId="{302161AD-548E-4CA4-AA52-7D7D839FC526}" srcOrd="0" destOrd="0" presId="urn:microsoft.com/office/officeart/2009/3/layout/StepUpProcess"/>
    <dgm:cxn modelId="{486B1B22-AD10-47D7-9C31-451E34B5E923}" srcId="{7A57AE36-10D8-495A-B416-09FADC6E3F8B}" destId="{A5F790CA-CD56-4F88-8926-915CB4C8A6F7}" srcOrd="4" destOrd="0" parTransId="{9C2EDAFB-14B1-41F2-80EC-77ABA1F5D556}" sibTransId="{4A23DA8E-3C37-4A92-B250-539ECA21FB96}"/>
    <dgm:cxn modelId="{27E82296-DBE7-4AEF-A79D-0214D48DF467}" srcId="{7A57AE36-10D8-495A-B416-09FADC6E3F8B}" destId="{59E4282C-2D88-49C6-B238-2C4C0E4BB18C}" srcOrd="2" destOrd="0" parTransId="{A91DC98A-1E42-4C0F-9340-D61EAE82EB89}" sibTransId="{58756CCF-3846-408E-A310-2348C5EC0C8D}"/>
    <dgm:cxn modelId="{FD17FCDF-F2BE-40EA-9B5A-18767FEE875C}" type="presOf" srcId="{A5F790CA-CD56-4F88-8926-915CB4C8A6F7}" destId="{F4C80531-579E-4A25-8DB7-F8F3A9B9103C}" srcOrd="0" destOrd="0" presId="urn:microsoft.com/office/officeart/2009/3/layout/StepUpProcess"/>
    <dgm:cxn modelId="{950681EB-80E3-4A44-9013-0BCD4EDF5266}" srcId="{7A57AE36-10D8-495A-B416-09FADC6E3F8B}" destId="{56A5E397-4C65-431D-827D-F85CDDB52DCE}" srcOrd="0" destOrd="0" parTransId="{7F350DCC-C618-4E28-B73A-A5C752558BE3}" sibTransId="{D8ECC87C-BB38-472A-A8CA-77919E6E4C9B}"/>
    <dgm:cxn modelId="{E129EDB5-EA2A-4AF3-8E95-B176356176FC}" type="presOf" srcId="{59E4282C-2D88-49C6-B238-2C4C0E4BB18C}" destId="{32783F13-F449-4AFA-89A4-6558EACC9085}" srcOrd="0" destOrd="0" presId="urn:microsoft.com/office/officeart/2009/3/layout/StepUpProcess"/>
    <dgm:cxn modelId="{11F4ED42-6B6A-478C-9303-997C8ACFDE5C}" srcId="{7A57AE36-10D8-495A-B416-09FADC6E3F8B}" destId="{94D34799-FE01-4606-8421-D347F7110D2B}" srcOrd="1" destOrd="0" parTransId="{EA4B470D-75E2-451B-AE4A-A083A409AD7F}" sibTransId="{C3B85461-0E1C-4473-B454-519375188C1B}"/>
    <dgm:cxn modelId="{4105A402-BED9-48ED-8F97-BD63B41FED35}" srcId="{7A57AE36-10D8-495A-B416-09FADC6E3F8B}" destId="{0CBAFF78-48FA-4517-B914-D36FACE5B549}" srcOrd="5" destOrd="0" parTransId="{A592F50B-F1D2-48A4-8E7C-80EC0A59E99E}" sibTransId="{B45F9D3C-4A77-4062-9920-ED8CB11F7253}"/>
    <dgm:cxn modelId="{F40B01EB-BB5A-4793-BB05-A5610DBF3AA4}" type="presOf" srcId="{40768208-F299-4BD2-A27D-06E14B85C4FC}" destId="{F76D40D9-2C02-4ACE-98C7-5FE5E8569CCB}" srcOrd="0" destOrd="0" presId="urn:microsoft.com/office/officeart/2009/3/layout/StepUpProcess"/>
    <dgm:cxn modelId="{5991FDBE-27FF-4D48-AB10-AEDCA18E7CB1}" srcId="{7A57AE36-10D8-495A-B416-09FADC6E3F8B}" destId="{40768208-F299-4BD2-A27D-06E14B85C4FC}" srcOrd="3" destOrd="0" parTransId="{39012BF7-7D37-4773-A4EE-8C60B4009A7B}" sibTransId="{2933F565-428F-4D0B-B612-171E94924DF6}"/>
    <dgm:cxn modelId="{8F6B23E4-9029-4116-9D61-59ED4661658C}" type="presOf" srcId="{56A5E397-4C65-431D-827D-F85CDDB52DCE}" destId="{81337A47-3016-4A16-8F97-E08E39EAC14A}" srcOrd="0" destOrd="0" presId="urn:microsoft.com/office/officeart/2009/3/layout/StepUpProcess"/>
    <dgm:cxn modelId="{8CE757D3-3F28-4A65-B0A3-27AF5BF7D9D9}" type="presOf" srcId="{94D34799-FE01-4606-8421-D347F7110D2B}" destId="{0108E4A9-7E7B-4B65-8CD3-44F9F7DC881B}" srcOrd="0" destOrd="0" presId="urn:microsoft.com/office/officeart/2009/3/layout/StepUpProcess"/>
    <dgm:cxn modelId="{748EB408-2D05-4F84-82B4-FC648C0CD273}" type="presParOf" srcId="{302161AD-548E-4CA4-AA52-7D7D839FC526}" destId="{D548ABA6-1DCF-4EC7-BDE4-4CF082C531C1}" srcOrd="0" destOrd="0" presId="urn:microsoft.com/office/officeart/2009/3/layout/StepUpProcess"/>
    <dgm:cxn modelId="{99729EA2-71D4-417A-9EDA-F67920498427}" type="presParOf" srcId="{D548ABA6-1DCF-4EC7-BDE4-4CF082C531C1}" destId="{570CA5D1-3CB0-4DEA-AB7B-A7C15875A01A}" srcOrd="0" destOrd="0" presId="urn:microsoft.com/office/officeart/2009/3/layout/StepUpProcess"/>
    <dgm:cxn modelId="{FC4FFD9D-E9D4-4F7D-A9AE-FAE65BF451FA}" type="presParOf" srcId="{D548ABA6-1DCF-4EC7-BDE4-4CF082C531C1}" destId="{81337A47-3016-4A16-8F97-E08E39EAC14A}" srcOrd="1" destOrd="0" presId="urn:microsoft.com/office/officeart/2009/3/layout/StepUpProcess"/>
    <dgm:cxn modelId="{D35A8A8D-8BFB-4FF2-8E75-1EB8023D4CA0}" type="presParOf" srcId="{D548ABA6-1DCF-4EC7-BDE4-4CF082C531C1}" destId="{82E7B1F4-9E45-4E61-81F5-D55D014745B9}" srcOrd="2" destOrd="0" presId="urn:microsoft.com/office/officeart/2009/3/layout/StepUpProcess"/>
    <dgm:cxn modelId="{285C8830-4851-4E8E-8BFD-ADACA8954FA1}" type="presParOf" srcId="{302161AD-548E-4CA4-AA52-7D7D839FC526}" destId="{588D5619-ADCE-4F65-A6D3-DB7C67769941}" srcOrd="1" destOrd="0" presId="urn:microsoft.com/office/officeart/2009/3/layout/StepUpProcess"/>
    <dgm:cxn modelId="{BB12828F-8B33-4710-917A-B24C5DAD050B}" type="presParOf" srcId="{588D5619-ADCE-4F65-A6D3-DB7C67769941}" destId="{E41A21CC-51EA-4A1F-8452-C240A5CA470C}" srcOrd="0" destOrd="0" presId="urn:microsoft.com/office/officeart/2009/3/layout/StepUpProcess"/>
    <dgm:cxn modelId="{FAD980CD-67AB-4B81-BE55-F53E0F310D71}" type="presParOf" srcId="{302161AD-548E-4CA4-AA52-7D7D839FC526}" destId="{9B55FFE5-B546-42CE-8285-5DAA62C143E5}" srcOrd="2" destOrd="0" presId="urn:microsoft.com/office/officeart/2009/3/layout/StepUpProcess"/>
    <dgm:cxn modelId="{C81305A1-E68F-424C-8E6E-C1772049C870}" type="presParOf" srcId="{9B55FFE5-B546-42CE-8285-5DAA62C143E5}" destId="{522DB917-5355-427F-A41C-C9DF44C8F816}" srcOrd="0" destOrd="0" presId="urn:microsoft.com/office/officeart/2009/3/layout/StepUpProcess"/>
    <dgm:cxn modelId="{0C5C0535-1F9E-4457-ABFB-6BA2D646F4E5}" type="presParOf" srcId="{9B55FFE5-B546-42CE-8285-5DAA62C143E5}" destId="{0108E4A9-7E7B-4B65-8CD3-44F9F7DC881B}" srcOrd="1" destOrd="0" presId="urn:microsoft.com/office/officeart/2009/3/layout/StepUpProcess"/>
    <dgm:cxn modelId="{37FFB0B6-192E-4C83-83DB-3AE4AF4C2FAC}" type="presParOf" srcId="{9B55FFE5-B546-42CE-8285-5DAA62C143E5}" destId="{1E8765D0-4D2A-4569-AB03-FF9A2E2C38CC}" srcOrd="2" destOrd="0" presId="urn:microsoft.com/office/officeart/2009/3/layout/StepUpProcess"/>
    <dgm:cxn modelId="{E46DA787-1B54-4567-BCBD-387DBE3FB6FB}" type="presParOf" srcId="{302161AD-548E-4CA4-AA52-7D7D839FC526}" destId="{DC4DE2FF-4881-42C1-91C0-90A63CA77809}" srcOrd="3" destOrd="0" presId="urn:microsoft.com/office/officeart/2009/3/layout/StepUpProcess"/>
    <dgm:cxn modelId="{897C5D97-748C-429D-9F7D-6E4A9CE7E802}" type="presParOf" srcId="{DC4DE2FF-4881-42C1-91C0-90A63CA77809}" destId="{6B9E8889-172A-4B8C-835A-B575C1EB4E7A}" srcOrd="0" destOrd="0" presId="urn:microsoft.com/office/officeart/2009/3/layout/StepUpProcess"/>
    <dgm:cxn modelId="{135B365C-773B-4A49-9E6A-63B48EF23F5A}" type="presParOf" srcId="{302161AD-548E-4CA4-AA52-7D7D839FC526}" destId="{70E93E60-0E11-40BB-8688-B11A7C3BEAC5}" srcOrd="4" destOrd="0" presId="urn:microsoft.com/office/officeart/2009/3/layout/StepUpProcess"/>
    <dgm:cxn modelId="{9D3EA9D6-627C-4891-AC98-277EDF1B1C56}" type="presParOf" srcId="{70E93E60-0E11-40BB-8688-B11A7C3BEAC5}" destId="{6DDEFA4C-3AE3-42F9-ADA5-DA5F92B99B1F}" srcOrd="0" destOrd="0" presId="urn:microsoft.com/office/officeart/2009/3/layout/StepUpProcess"/>
    <dgm:cxn modelId="{D6199974-406D-4FE3-92D3-50A9996A23E8}" type="presParOf" srcId="{70E93E60-0E11-40BB-8688-B11A7C3BEAC5}" destId="{32783F13-F449-4AFA-89A4-6558EACC9085}" srcOrd="1" destOrd="0" presId="urn:microsoft.com/office/officeart/2009/3/layout/StepUpProcess"/>
    <dgm:cxn modelId="{726A37D3-00C7-4E37-8C7B-702337E8BC77}" type="presParOf" srcId="{70E93E60-0E11-40BB-8688-B11A7C3BEAC5}" destId="{CDEA24BB-6DFC-4768-ADCE-1AA2092B96D4}" srcOrd="2" destOrd="0" presId="urn:microsoft.com/office/officeart/2009/3/layout/StepUpProcess"/>
    <dgm:cxn modelId="{B20C1D42-BB30-4F01-9BCD-EA3E3B5C8F22}" type="presParOf" srcId="{302161AD-548E-4CA4-AA52-7D7D839FC526}" destId="{C677D55A-F1AE-4E1B-BDC4-73002FF54E01}" srcOrd="5" destOrd="0" presId="urn:microsoft.com/office/officeart/2009/3/layout/StepUpProcess"/>
    <dgm:cxn modelId="{0AE9C0A8-46A9-4EB9-9FED-9000667109B4}" type="presParOf" srcId="{C677D55A-F1AE-4E1B-BDC4-73002FF54E01}" destId="{188EFA65-EC3C-4608-BE4E-1B1B11D119AF}" srcOrd="0" destOrd="0" presId="urn:microsoft.com/office/officeart/2009/3/layout/StepUpProcess"/>
    <dgm:cxn modelId="{152FAF5E-CF42-4D98-A0AE-83DDD5F79427}" type="presParOf" srcId="{302161AD-548E-4CA4-AA52-7D7D839FC526}" destId="{3BB36E98-60DF-49A6-B328-50E19FC1D2C1}" srcOrd="6" destOrd="0" presId="urn:microsoft.com/office/officeart/2009/3/layout/StepUpProcess"/>
    <dgm:cxn modelId="{5E9C8935-4B0A-4D07-B3B8-03C21F17F2F1}" type="presParOf" srcId="{3BB36E98-60DF-49A6-B328-50E19FC1D2C1}" destId="{08D4EF53-5E5B-4C10-92BE-4DF92E9868E4}" srcOrd="0" destOrd="0" presId="urn:microsoft.com/office/officeart/2009/3/layout/StepUpProcess"/>
    <dgm:cxn modelId="{A5B92343-E0A5-4461-8599-30F9AD3E5D28}" type="presParOf" srcId="{3BB36E98-60DF-49A6-B328-50E19FC1D2C1}" destId="{F76D40D9-2C02-4ACE-98C7-5FE5E8569CCB}" srcOrd="1" destOrd="0" presId="urn:microsoft.com/office/officeart/2009/3/layout/StepUpProcess"/>
    <dgm:cxn modelId="{766D4DC0-932A-44F9-8726-E07F3ED77360}" type="presParOf" srcId="{3BB36E98-60DF-49A6-B328-50E19FC1D2C1}" destId="{F7B08E40-1ED2-485B-838D-611C36E86B54}" srcOrd="2" destOrd="0" presId="urn:microsoft.com/office/officeart/2009/3/layout/StepUpProcess"/>
    <dgm:cxn modelId="{4A7CB19E-2275-4DA1-86DA-C160CDAD9892}" type="presParOf" srcId="{302161AD-548E-4CA4-AA52-7D7D839FC526}" destId="{B2F09612-5F39-4736-8EF7-318DFC520E90}" srcOrd="7" destOrd="0" presId="urn:microsoft.com/office/officeart/2009/3/layout/StepUpProcess"/>
    <dgm:cxn modelId="{6C9BA168-4070-4AC6-A6D8-B6ED77B0CC87}" type="presParOf" srcId="{B2F09612-5F39-4736-8EF7-318DFC520E90}" destId="{F1CAB3E3-B9FA-4E27-8AA2-7F2B9720952E}" srcOrd="0" destOrd="0" presId="urn:microsoft.com/office/officeart/2009/3/layout/StepUpProcess"/>
    <dgm:cxn modelId="{8F739723-2029-4296-9503-572AE924172F}" type="presParOf" srcId="{302161AD-548E-4CA4-AA52-7D7D839FC526}" destId="{6E96C3C7-6F93-4E0E-B10B-A3C82D475447}" srcOrd="8" destOrd="0" presId="urn:microsoft.com/office/officeart/2009/3/layout/StepUpProcess"/>
    <dgm:cxn modelId="{1CCD44A4-5BBE-4788-8B7D-B89EA3E501D8}" type="presParOf" srcId="{6E96C3C7-6F93-4E0E-B10B-A3C82D475447}" destId="{F6FBBF25-95DF-4AFB-8F88-1F085FD67658}" srcOrd="0" destOrd="0" presId="urn:microsoft.com/office/officeart/2009/3/layout/StepUpProcess"/>
    <dgm:cxn modelId="{B8791CE2-F770-4503-AE12-4E44FBAE0E18}" type="presParOf" srcId="{6E96C3C7-6F93-4E0E-B10B-A3C82D475447}" destId="{F4C80531-579E-4A25-8DB7-F8F3A9B9103C}" srcOrd="1" destOrd="0" presId="urn:microsoft.com/office/officeart/2009/3/layout/StepUpProcess"/>
    <dgm:cxn modelId="{87C152AE-E19F-48E5-A753-B4C6BF75D81D}" type="presParOf" srcId="{6E96C3C7-6F93-4E0E-B10B-A3C82D475447}" destId="{19D855B8-674C-4087-8477-E236CC7AE43D}" srcOrd="2" destOrd="0" presId="urn:microsoft.com/office/officeart/2009/3/layout/StepUpProcess"/>
    <dgm:cxn modelId="{9B3726DC-6055-4265-A2F3-AEFD76F7E5A6}" type="presParOf" srcId="{302161AD-548E-4CA4-AA52-7D7D839FC526}" destId="{3012F4EB-E429-42BC-80BC-457CC4266352}" srcOrd="9" destOrd="0" presId="urn:microsoft.com/office/officeart/2009/3/layout/StepUpProcess"/>
    <dgm:cxn modelId="{56335B96-69A1-4F12-AB17-793EDDA2BE45}" type="presParOf" srcId="{3012F4EB-E429-42BC-80BC-457CC4266352}" destId="{37F05749-845E-4291-8C87-AF1E60714A55}" srcOrd="0" destOrd="0" presId="urn:microsoft.com/office/officeart/2009/3/layout/StepUpProcess"/>
    <dgm:cxn modelId="{4A7A95E4-7E9A-46CF-A6E7-5F7FF320DC55}" type="presParOf" srcId="{302161AD-548E-4CA4-AA52-7D7D839FC526}" destId="{DA79D0F9-C4D0-455A-9C8A-4F47E9A3A149}" srcOrd="10" destOrd="0" presId="urn:microsoft.com/office/officeart/2009/3/layout/StepUpProcess"/>
    <dgm:cxn modelId="{219B004A-ED07-4D34-815B-E9B4BDE59C6E}" type="presParOf" srcId="{DA79D0F9-C4D0-455A-9C8A-4F47E9A3A149}" destId="{76838DF0-583C-41E0-9719-EC0F9F33D260}" srcOrd="0" destOrd="0" presId="urn:microsoft.com/office/officeart/2009/3/layout/StepUpProcess"/>
    <dgm:cxn modelId="{274BA13A-0F21-49C8-A686-11F837F69424}" type="presParOf" srcId="{DA79D0F9-C4D0-455A-9C8A-4F47E9A3A149}" destId="{177B52E5-BD98-490A-B224-A7C170A4C6FE}"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C1A0BB3-0626-4ED1-A9F7-317C8403D819}"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C391722D-6D12-47A4-B523-D7AEE64F92EE}">
      <dgm:prSet phldrT="[Text]"/>
      <dgm:spPr/>
      <dgm:t>
        <a:bodyPr/>
        <a:lstStyle/>
        <a:p>
          <a:r>
            <a:rPr lang="en-US" dirty="0"/>
            <a:t>Cold fresh water</a:t>
          </a:r>
        </a:p>
      </dgm:t>
    </dgm:pt>
    <dgm:pt modelId="{762DE170-0D77-4710-9CB2-FFC799983F48}" type="parTrans" cxnId="{355F6155-F3B8-4B73-B5C9-F2AA0E7BDE1E}">
      <dgm:prSet/>
      <dgm:spPr/>
      <dgm:t>
        <a:bodyPr/>
        <a:lstStyle/>
        <a:p>
          <a:endParaRPr lang="en-US"/>
        </a:p>
      </dgm:t>
    </dgm:pt>
    <dgm:pt modelId="{CB4E5D06-0E5C-4152-999E-CC40107FD99D}" type="sibTrans" cxnId="{355F6155-F3B8-4B73-B5C9-F2AA0E7BDE1E}">
      <dgm:prSet/>
      <dgm:spPr/>
      <dgm:t>
        <a:bodyPr/>
        <a:lstStyle/>
        <a:p>
          <a:endParaRPr lang="en-US"/>
        </a:p>
      </dgm:t>
    </dgm:pt>
    <dgm:pt modelId="{CB766F24-5789-4DEE-B0B4-78C8083CE5A1}">
      <dgm:prSet phldrT="[Text]"/>
      <dgm:spPr/>
      <dgm:t>
        <a:bodyPr/>
        <a:lstStyle/>
        <a:p>
          <a:r>
            <a:rPr lang="en-US" dirty="0"/>
            <a:t>Warm Fresh water</a:t>
          </a:r>
        </a:p>
      </dgm:t>
    </dgm:pt>
    <dgm:pt modelId="{42FDD1AC-A5A5-4951-8587-706C1BD8B348}" type="parTrans" cxnId="{623AC181-32C5-4D25-AAAD-E402701D7B9F}">
      <dgm:prSet/>
      <dgm:spPr/>
      <dgm:t>
        <a:bodyPr/>
        <a:lstStyle/>
        <a:p>
          <a:endParaRPr lang="en-US"/>
        </a:p>
      </dgm:t>
    </dgm:pt>
    <dgm:pt modelId="{6C2B4354-8072-41B8-B5F1-1EB0AF376861}" type="sibTrans" cxnId="{623AC181-32C5-4D25-AAAD-E402701D7B9F}">
      <dgm:prSet/>
      <dgm:spPr/>
      <dgm:t>
        <a:bodyPr/>
        <a:lstStyle/>
        <a:p>
          <a:endParaRPr lang="en-US"/>
        </a:p>
      </dgm:t>
    </dgm:pt>
    <dgm:pt modelId="{BE775E4B-A49F-46F8-A683-47C954D14CA3}">
      <dgm:prSet phldrT="[Text]"/>
      <dgm:spPr/>
      <dgm:t>
        <a:bodyPr/>
        <a:lstStyle/>
        <a:p>
          <a:r>
            <a:rPr lang="en-US" dirty="0"/>
            <a:t>Sea</a:t>
          </a:r>
        </a:p>
      </dgm:t>
    </dgm:pt>
    <dgm:pt modelId="{F53246CB-F0E4-46CB-8E24-99FC1A5C9EB2}" type="parTrans" cxnId="{4B5E140A-9C3E-4EF3-81BA-76AD2D1E0C0A}">
      <dgm:prSet/>
      <dgm:spPr/>
      <dgm:t>
        <a:bodyPr/>
        <a:lstStyle/>
        <a:p>
          <a:endParaRPr lang="en-US"/>
        </a:p>
      </dgm:t>
    </dgm:pt>
    <dgm:pt modelId="{371352C5-2AEB-4FB9-AB94-4E45CB6BE516}" type="sibTrans" cxnId="{4B5E140A-9C3E-4EF3-81BA-76AD2D1E0C0A}">
      <dgm:prSet/>
      <dgm:spPr/>
      <dgm:t>
        <a:bodyPr/>
        <a:lstStyle/>
        <a:p>
          <a:endParaRPr lang="en-US"/>
        </a:p>
      </dgm:t>
    </dgm:pt>
    <dgm:pt modelId="{562B3D9D-3A7A-4412-AF28-6CF07BE9FF8B}">
      <dgm:prSet phldrT="[Text]"/>
      <dgm:spPr/>
      <dgm:t>
        <a:bodyPr/>
        <a:lstStyle/>
        <a:p>
          <a:r>
            <a:rPr lang="en-US" dirty="0"/>
            <a:t>Estuaries</a:t>
          </a:r>
        </a:p>
      </dgm:t>
    </dgm:pt>
    <dgm:pt modelId="{B66E176C-D415-4810-8B71-E5FB5B2E99A0}" type="parTrans" cxnId="{3AEBE9E1-DD24-49DE-85EE-BC7221A71BA5}">
      <dgm:prSet/>
      <dgm:spPr/>
      <dgm:t>
        <a:bodyPr/>
        <a:lstStyle/>
        <a:p>
          <a:endParaRPr lang="en-US"/>
        </a:p>
      </dgm:t>
    </dgm:pt>
    <dgm:pt modelId="{CC545C71-D8AF-4E7E-8A88-D4D33BA44D84}" type="sibTrans" cxnId="{3AEBE9E1-DD24-49DE-85EE-BC7221A71BA5}">
      <dgm:prSet/>
      <dgm:spPr/>
      <dgm:t>
        <a:bodyPr/>
        <a:lstStyle/>
        <a:p>
          <a:endParaRPr lang="en-US"/>
        </a:p>
      </dgm:t>
    </dgm:pt>
    <dgm:pt modelId="{15DF12A8-BAF0-4B6D-A643-3B6FA44BCFF2}" type="pres">
      <dgm:prSet presAssocID="{2C1A0BB3-0626-4ED1-A9F7-317C8403D819}" presName="rootnode" presStyleCnt="0">
        <dgm:presLayoutVars>
          <dgm:chMax/>
          <dgm:chPref/>
          <dgm:dir/>
          <dgm:animLvl val="lvl"/>
        </dgm:presLayoutVars>
      </dgm:prSet>
      <dgm:spPr/>
    </dgm:pt>
    <dgm:pt modelId="{701604A2-F1F3-4F18-A939-03EB6D4797F6}" type="pres">
      <dgm:prSet presAssocID="{562B3D9D-3A7A-4412-AF28-6CF07BE9FF8B}" presName="composite" presStyleCnt="0"/>
      <dgm:spPr/>
    </dgm:pt>
    <dgm:pt modelId="{D30F9CBC-D931-4DC6-92A4-3A8EC4277D30}" type="pres">
      <dgm:prSet presAssocID="{562B3D9D-3A7A-4412-AF28-6CF07BE9FF8B}" presName="LShape" presStyleLbl="alignNode1" presStyleIdx="0" presStyleCnt="7"/>
      <dgm:spPr/>
    </dgm:pt>
    <dgm:pt modelId="{29F696CE-84F2-4E7C-AD93-3CE6D00F2256}" type="pres">
      <dgm:prSet presAssocID="{562B3D9D-3A7A-4412-AF28-6CF07BE9FF8B}" presName="ParentText" presStyleLbl="revTx" presStyleIdx="0" presStyleCnt="4">
        <dgm:presLayoutVars>
          <dgm:chMax val="0"/>
          <dgm:chPref val="0"/>
          <dgm:bulletEnabled val="1"/>
        </dgm:presLayoutVars>
      </dgm:prSet>
      <dgm:spPr/>
    </dgm:pt>
    <dgm:pt modelId="{B0077BC7-FC2A-48BC-A6DB-2C745EDFEC45}" type="pres">
      <dgm:prSet presAssocID="{562B3D9D-3A7A-4412-AF28-6CF07BE9FF8B}" presName="Triangle" presStyleLbl="alignNode1" presStyleIdx="1" presStyleCnt="7"/>
      <dgm:spPr/>
    </dgm:pt>
    <dgm:pt modelId="{47D00A87-A4CA-4859-B247-F765F47E1B86}" type="pres">
      <dgm:prSet presAssocID="{CC545C71-D8AF-4E7E-8A88-D4D33BA44D84}" presName="sibTrans" presStyleCnt="0"/>
      <dgm:spPr/>
    </dgm:pt>
    <dgm:pt modelId="{5CCEDFBB-AD54-40E7-83F6-B5F2FF6214D6}" type="pres">
      <dgm:prSet presAssocID="{CC545C71-D8AF-4E7E-8A88-D4D33BA44D84}" presName="space" presStyleCnt="0"/>
      <dgm:spPr/>
    </dgm:pt>
    <dgm:pt modelId="{A244FD1F-429A-455A-A3C4-9BAB8AE38047}" type="pres">
      <dgm:prSet presAssocID="{C391722D-6D12-47A4-B523-D7AEE64F92EE}" presName="composite" presStyleCnt="0"/>
      <dgm:spPr/>
    </dgm:pt>
    <dgm:pt modelId="{7DD9F31E-4B8F-4204-83BE-207BC37AFD38}" type="pres">
      <dgm:prSet presAssocID="{C391722D-6D12-47A4-B523-D7AEE64F92EE}" presName="LShape" presStyleLbl="alignNode1" presStyleIdx="2" presStyleCnt="7"/>
      <dgm:spPr/>
    </dgm:pt>
    <dgm:pt modelId="{DA66ABB4-646C-47A3-8490-C97D3835704E}" type="pres">
      <dgm:prSet presAssocID="{C391722D-6D12-47A4-B523-D7AEE64F92EE}" presName="ParentText" presStyleLbl="revTx" presStyleIdx="1" presStyleCnt="4">
        <dgm:presLayoutVars>
          <dgm:chMax val="0"/>
          <dgm:chPref val="0"/>
          <dgm:bulletEnabled val="1"/>
        </dgm:presLayoutVars>
      </dgm:prSet>
      <dgm:spPr/>
    </dgm:pt>
    <dgm:pt modelId="{BF9DF9C6-F550-4A12-9945-79C3D4676FBB}" type="pres">
      <dgm:prSet presAssocID="{C391722D-6D12-47A4-B523-D7AEE64F92EE}" presName="Triangle" presStyleLbl="alignNode1" presStyleIdx="3" presStyleCnt="7"/>
      <dgm:spPr/>
    </dgm:pt>
    <dgm:pt modelId="{97CAC626-15B7-4B4F-B601-10F541A7BDDB}" type="pres">
      <dgm:prSet presAssocID="{CB4E5D06-0E5C-4152-999E-CC40107FD99D}" presName="sibTrans" presStyleCnt="0"/>
      <dgm:spPr/>
    </dgm:pt>
    <dgm:pt modelId="{D97C1EB8-2591-48E1-B9AA-2921C318760D}" type="pres">
      <dgm:prSet presAssocID="{CB4E5D06-0E5C-4152-999E-CC40107FD99D}" presName="space" presStyleCnt="0"/>
      <dgm:spPr/>
    </dgm:pt>
    <dgm:pt modelId="{640CB08B-CA01-4387-A09B-F474927026C7}" type="pres">
      <dgm:prSet presAssocID="{CB766F24-5789-4DEE-B0B4-78C8083CE5A1}" presName="composite" presStyleCnt="0"/>
      <dgm:spPr/>
    </dgm:pt>
    <dgm:pt modelId="{DE8A494D-7540-442A-83BC-F42025BD797F}" type="pres">
      <dgm:prSet presAssocID="{CB766F24-5789-4DEE-B0B4-78C8083CE5A1}" presName="LShape" presStyleLbl="alignNode1" presStyleIdx="4" presStyleCnt="7"/>
      <dgm:spPr/>
    </dgm:pt>
    <dgm:pt modelId="{0C2BA8E4-26AE-4849-94FB-5211C1D2FABA}" type="pres">
      <dgm:prSet presAssocID="{CB766F24-5789-4DEE-B0B4-78C8083CE5A1}" presName="ParentText" presStyleLbl="revTx" presStyleIdx="2" presStyleCnt="4">
        <dgm:presLayoutVars>
          <dgm:chMax val="0"/>
          <dgm:chPref val="0"/>
          <dgm:bulletEnabled val="1"/>
        </dgm:presLayoutVars>
      </dgm:prSet>
      <dgm:spPr/>
    </dgm:pt>
    <dgm:pt modelId="{4528E942-C577-4F81-873D-23998CECB393}" type="pres">
      <dgm:prSet presAssocID="{CB766F24-5789-4DEE-B0B4-78C8083CE5A1}" presName="Triangle" presStyleLbl="alignNode1" presStyleIdx="5" presStyleCnt="7"/>
      <dgm:spPr/>
    </dgm:pt>
    <dgm:pt modelId="{93630F4A-2079-431E-9FCC-DC6940AC3074}" type="pres">
      <dgm:prSet presAssocID="{6C2B4354-8072-41B8-B5F1-1EB0AF376861}" presName="sibTrans" presStyleCnt="0"/>
      <dgm:spPr/>
    </dgm:pt>
    <dgm:pt modelId="{AE01FE39-6BC4-4834-AEB9-DE41DD61F5D4}" type="pres">
      <dgm:prSet presAssocID="{6C2B4354-8072-41B8-B5F1-1EB0AF376861}" presName="space" presStyleCnt="0"/>
      <dgm:spPr/>
    </dgm:pt>
    <dgm:pt modelId="{C6C8EC90-89AF-4FD9-8466-972FB16FA012}" type="pres">
      <dgm:prSet presAssocID="{BE775E4B-A49F-46F8-A683-47C954D14CA3}" presName="composite" presStyleCnt="0"/>
      <dgm:spPr/>
    </dgm:pt>
    <dgm:pt modelId="{3443A2C8-78C6-4266-82F0-6E0DC5F344CF}" type="pres">
      <dgm:prSet presAssocID="{BE775E4B-A49F-46F8-A683-47C954D14CA3}" presName="LShape" presStyleLbl="alignNode1" presStyleIdx="6" presStyleCnt="7"/>
      <dgm:spPr/>
    </dgm:pt>
    <dgm:pt modelId="{621AEE73-6440-4A6E-8820-36A77422BA04}" type="pres">
      <dgm:prSet presAssocID="{BE775E4B-A49F-46F8-A683-47C954D14CA3}" presName="ParentText" presStyleLbl="revTx" presStyleIdx="3" presStyleCnt="4">
        <dgm:presLayoutVars>
          <dgm:chMax val="0"/>
          <dgm:chPref val="0"/>
          <dgm:bulletEnabled val="1"/>
        </dgm:presLayoutVars>
      </dgm:prSet>
      <dgm:spPr/>
    </dgm:pt>
  </dgm:ptLst>
  <dgm:cxnLst>
    <dgm:cxn modelId="{4B5E140A-9C3E-4EF3-81BA-76AD2D1E0C0A}" srcId="{2C1A0BB3-0626-4ED1-A9F7-317C8403D819}" destId="{BE775E4B-A49F-46F8-A683-47C954D14CA3}" srcOrd="3" destOrd="0" parTransId="{F53246CB-F0E4-46CB-8E24-99FC1A5C9EB2}" sibTransId="{371352C5-2AEB-4FB9-AB94-4E45CB6BE516}"/>
    <dgm:cxn modelId="{3D4740D0-847F-4E9F-9B91-FA8E86955E31}" type="presOf" srcId="{BE775E4B-A49F-46F8-A683-47C954D14CA3}" destId="{621AEE73-6440-4A6E-8820-36A77422BA04}" srcOrd="0" destOrd="0" presId="urn:microsoft.com/office/officeart/2009/3/layout/StepUpProcess"/>
    <dgm:cxn modelId="{623AC181-32C5-4D25-AAAD-E402701D7B9F}" srcId="{2C1A0BB3-0626-4ED1-A9F7-317C8403D819}" destId="{CB766F24-5789-4DEE-B0B4-78C8083CE5A1}" srcOrd="2" destOrd="0" parTransId="{42FDD1AC-A5A5-4951-8587-706C1BD8B348}" sibTransId="{6C2B4354-8072-41B8-B5F1-1EB0AF376861}"/>
    <dgm:cxn modelId="{92DCB9CB-A57D-45BC-BADF-303BA586D412}" type="presOf" srcId="{C391722D-6D12-47A4-B523-D7AEE64F92EE}" destId="{DA66ABB4-646C-47A3-8490-C97D3835704E}" srcOrd="0" destOrd="0" presId="urn:microsoft.com/office/officeart/2009/3/layout/StepUpProcess"/>
    <dgm:cxn modelId="{355F6155-F3B8-4B73-B5C9-F2AA0E7BDE1E}" srcId="{2C1A0BB3-0626-4ED1-A9F7-317C8403D819}" destId="{C391722D-6D12-47A4-B523-D7AEE64F92EE}" srcOrd="1" destOrd="0" parTransId="{762DE170-0D77-4710-9CB2-FFC799983F48}" sibTransId="{CB4E5D06-0E5C-4152-999E-CC40107FD99D}"/>
    <dgm:cxn modelId="{3AEBE9E1-DD24-49DE-85EE-BC7221A71BA5}" srcId="{2C1A0BB3-0626-4ED1-A9F7-317C8403D819}" destId="{562B3D9D-3A7A-4412-AF28-6CF07BE9FF8B}" srcOrd="0" destOrd="0" parTransId="{B66E176C-D415-4810-8B71-E5FB5B2E99A0}" sibTransId="{CC545C71-D8AF-4E7E-8A88-D4D33BA44D84}"/>
    <dgm:cxn modelId="{818A3DC1-85B0-4C94-A58D-1C3FE12C588F}" type="presOf" srcId="{562B3D9D-3A7A-4412-AF28-6CF07BE9FF8B}" destId="{29F696CE-84F2-4E7C-AD93-3CE6D00F2256}" srcOrd="0" destOrd="0" presId="urn:microsoft.com/office/officeart/2009/3/layout/StepUpProcess"/>
    <dgm:cxn modelId="{0054FFCE-65BA-4B97-8253-0D81A06F5C18}" type="presOf" srcId="{2C1A0BB3-0626-4ED1-A9F7-317C8403D819}" destId="{15DF12A8-BAF0-4B6D-A643-3B6FA44BCFF2}" srcOrd="0" destOrd="0" presId="urn:microsoft.com/office/officeart/2009/3/layout/StepUpProcess"/>
    <dgm:cxn modelId="{46E147DE-4100-41ED-9EB6-AB0A39BFA5F2}" type="presOf" srcId="{CB766F24-5789-4DEE-B0B4-78C8083CE5A1}" destId="{0C2BA8E4-26AE-4849-94FB-5211C1D2FABA}" srcOrd="0" destOrd="0" presId="urn:microsoft.com/office/officeart/2009/3/layout/StepUpProcess"/>
    <dgm:cxn modelId="{3E96E082-469E-449F-A946-02167E9A8DBF}" type="presParOf" srcId="{15DF12A8-BAF0-4B6D-A643-3B6FA44BCFF2}" destId="{701604A2-F1F3-4F18-A939-03EB6D4797F6}" srcOrd="0" destOrd="0" presId="urn:microsoft.com/office/officeart/2009/3/layout/StepUpProcess"/>
    <dgm:cxn modelId="{EBA4A4EA-9713-4B72-BB76-FBCC32B749C8}" type="presParOf" srcId="{701604A2-F1F3-4F18-A939-03EB6D4797F6}" destId="{D30F9CBC-D931-4DC6-92A4-3A8EC4277D30}" srcOrd="0" destOrd="0" presId="urn:microsoft.com/office/officeart/2009/3/layout/StepUpProcess"/>
    <dgm:cxn modelId="{2EB92DF3-B6DA-48D9-A9CA-A4F641774CB8}" type="presParOf" srcId="{701604A2-F1F3-4F18-A939-03EB6D4797F6}" destId="{29F696CE-84F2-4E7C-AD93-3CE6D00F2256}" srcOrd="1" destOrd="0" presId="urn:microsoft.com/office/officeart/2009/3/layout/StepUpProcess"/>
    <dgm:cxn modelId="{EE672221-7F88-4F63-808C-E8BE73897E1E}" type="presParOf" srcId="{701604A2-F1F3-4F18-A939-03EB6D4797F6}" destId="{B0077BC7-FC2A-48BC-A6DB-2C745EDFEC45}" srcOrd="2" destOrd="0" presId="urn:microsoft.com/office/officeart/2009/3/layout/StepUpProcess"/>
    <dgm:cxn modelId="{850A4F89-8BE6-4E62-A854-23658C23076C}" type="presParOf" srcId="{15DF12A8-BAF0-4B6D-A643-3B6FA44BCFF2}" destId="{47D00A87-A4CA-4859-B247-F765F47E1B86}" srcOrd="1" destOrd="0" presId="urn:microsoft.com/office/officeart/2009/3/layout/StepUpProcess"/>
    <dgm:cxn modelId="{34181219-2B55-4266-B9CC-BFE06FBFB352}" type="presParOf" srcId="{47D00A87-A4CA-4859-B247-F765F47E1B86}" destId="{5CCEDFBB-AD54-40E7-83F6-B5F2FF6214D6}" srcOrd="0" destOrd="0" presId="urn:microsoft.com/office/officeart/2009/3/layout/StepUpProcess"/>
    <dgm:cxn modelId="{CF680280-4D3B-4226-AF97-EEA06AC22B2C}" type="presParOf" srcId="{15DF12A8-BAF0-4B6D-A643-3B6FA44BCFF2}" destId="{A244FD1F-429A-455A-A3C4-9BAB8AE38047}" srcOrd="2" destOrd="0" presId="urn:microsoft.com/office/officeart/2009/3/layout/StepUpProcess"/>
    <dgm:cxn modelId="{8A99F73B-61F8-4807-935F-0E74489CBCC4}" type="presParOf" srcId="{A244FD1F-429A-455A-A3C4-9BAB8AE38047}" destId="{7DD9F31E-4B8F-4204-83BE-207BC37AFD38}" srcOrd="0" destOrd="0" presId="urn:microsoft.com/office/officeart/2009/3/layout/StepUpProcess"/>
    <dgm:cxn modelId="{FAB21D0D-3429-4326-856E-CD345B926D23}" type="presParOf" srcId="{A244FD1F-429A-455A-A3C4-9BAB8AE38047}" destId="{DA66ABB4-646C-47A3-8490-C97D3835704E}" srcOrd="1" destOrd="0" presId="urn:microsoft.com/office/officeart/2009/3/layout/StepUpProcess"/>
    <dgm:cxn modelId="{F67E7BB4-DDAD-4D5E-B95D-60E50EC16926}" type="presParOf" srcId="{A244FD1F-429A-455A-A3C4-9BAB8AE38047}" destId="{BF9DF9C6-F550-4A12-9945-79C3D4676FBB}" srcOrd="2" destOrd="0" presId="urn:microsoft.com/office/officeart/2009/3/layout/StepUpProcess"/>
    <dgm:cxn modelId="{01FC0A79-BCF4-469E-8F75-5E59F9F532D0}" type="presParOf" srcId="{15DF12A8-BAF0-4B6D-A643-3B6FA44BCFF2}" destId="{97CAC626-15B7-4B4F-B601-10F541A7BDDB}" srcOrd="3" destOrd="0" presId="urn:microsoft.com/office/officeart/2009/3/layout/StepUpProcess"/>
    <dgm:cxn modelId="{083DB255-7F1B-4283-959F-2389DDAB11A2}" type="presParOf" srcId="{97CAC626-15B7-4B4F-B601-10F541A7BDDB}" destId="{D97C1EB8-2591-48E1-B9AA-2921C318760D}" srcOrd="0" destOrd="0" presId="urn:microsoft.com/office/officeart/2009/3/layout/StepUpProcess"/>
    <dgm:cxn modelId="{B25738A8-FC38-4051-A9D8-2098DA6AB3CF}" type="presParOf" srcId="{15DF12A8-BAF0-4B6D-A643-3B6FA44BCFF2}" destId="{640CB08B-CA01-4387-A09B-F474927026C7}" srcOrd="4" destOrd="0" presId="urn:microsoft.com/office/officeart/2009/3/layout/StepUpProcess"/>
    <dgm:cxn modelId="{D4B3D947-713E-4FB7-8784-FD2ED331677C}" type="presParOf" srcId="{640CB08B-CA01-4387-A09B-F474927026C7}" destId="{DE8A494D-7540-442A-83BC-F42025BD797F}" srcOrd="0" destOrd="0" presId="urn:microsoft.com/office/officeart/2009/3/layout/StepUpProcess"/>
    <dgm:cxn modelId="{9D96122E-6C24-480D-8DF9-99DFAE692530}" type="presParOf" srcId="{640CB08B-CA01-4387-A09B-F474927026C7}" destId="{0C2BA8E4-26AE-4849-94FB-5211C1D2FABA}" srcOrd="1" destOrd="0" presId="urn:microsoft.com/office/officeart/2009/3/layout/StepUpProcess"/>
    <dgm:cxn modelId="{45710D31-0EE5-48A0-AA52-62AE4F0E229F}" type="presParOf" srcId="{640CB08B-CA01-4387-A09B-F474927026C7}" destId="{4528E942-C577-4F81-873D-23998CECB393}" srcOrd="2" destOrd="0" presId="urn:microsoft.com/office/officeart/2009/3/layout/StepUpProcess"/>
    <dgm:cxn modelId="{5F8EE37D-F064-4204-9DE9-55944740DEA9}" type="presParOf" srcId="{15DF12A8-BAF0-4B6D-A643-3B6FA44BCFF2}" destId="{93630F4A-2079-431E-9FCC-DC6940AC3074}" srcOrd="5" destOrd="0" presId="urn:microsoft.com/office/officeart/2009/3/layout/StepUpProcess"/>
    <dgm:cxn modelId="{1066EEB0-3312-4843-8AEC-6700A499015F}" type="presParOf" srcId="{93630F4A-2079-431E-9FCC-DC6940AC3074}" destId="{AE01FE39-6BC4-4834-AEB9-DE41DD61F5D4}" srcOrd="0" destOrd="0" presId="urn:microsoft.com/office/officeart/2009/3/layout/StepUpProcess"/>
    <dgm:cxn modelId="{AEA2BE8C-0968-408E-9057-0F855FC07660}" type="presParOf" srcId="{15DF12A8-BAF0-4B6D-A643-3B6FA44BCFF2}" destId="{C6C8EC90-89AF-4FD9-8466-972FB16FA012}" srcOrd="6" destOrd="0" presId="urn:microsoft.com/office/officeart/2009/3/layout/StepUpProcess"/>
    <dgm:cxn modelId="{88CB8B42-F970-4B1B-BAEB-45237D194E3C}" type="presParOf" srcId="{C6C8EC90-89AF-4FD9-8466-972FB16FA012}" destId="{3443A2C8-78C6-4266-82F0-6E0DC5F344CF}" srcOrd="0" destOrd="0" presId="urn:microsoft.com/office/officeart/2009/3/layout/StepUpProcess"/>
    <dgm:cxn modelId="{4FBF63A4-2F1A-45D4-BACF-20DAF9622D34}" type="presParOf" srcId="{C6C8EC90-89AF-4FD9-8466-972FB16FA012}" destId="{621AEE73-6440-4A6E-8820-36A77422BA04}"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E9B1C4E4-DDAC-4A88-A8A0-7F2E33BFF3FC}" type="doc">
      <dgm:prSet loTypeId="urn:microsoft.com/office/officeart/2008/layout/TitledPictureBlocks" loCatId="picture" qsTypeId="urn:microsoft.com/office/officeart/2005/8/quickstyle/3d4" qsCatId="3D" csTypeId="urn:microsoft.com/office/officeart/2005/8/colors/accent0_3" csCatId="mainScheme" phldr="1"/>
      <dgm:spPr/>
      <dgm:t>
        <a:bodyPr/>
        <a:lstStyle/>
        <a:p>
          <a:endParaRPr lang="en-US"/>
        </a:p>
      </dgm:t>
    </dgm:pt>
    <dgm:pt modelId="{277D51F7-8428-4C73-8EE1-5C30EA7F3312}">
      <dgm:prSet phldrT="[Text]" custT="1"/>
      <dgm:spPr/>
      <dgm:t>
        <a:bodyPr/>
        <a:lstStyle/>
        <a:p>
          <a:r>
            <a:rPr lang="en-US" sz="1800" dirty="0"/>
            <a:t>Seeds, Irrigation, Fertilizer, Pesticides</a:t>
          </a:r>
        </a:p>
      </dgm:t>
    </dgm:pt>
    <dgm:pt modelId="{21A40FF8-881B-4B19-8D8C-A043A2CE3FFB}" type="parTrans" cxnId="{E2665C40-E406-44E5-877E-D5AFEA3F1369}">
      <dgm:prSet/>
      <dgm:spPr/>
      <dgm:t>
        <a:bodyPr/>
        <a:lstStyle/>
        <a:p>
          <a:endParaRPr lang="en-US"/>
        </a:p>
      </dgm:t>
    </dgm:pt>
    <dgm:pt modelId="{FBC72D80-E154-4E5A-90EA-32B4D75C21F6}" type="sibTrans" cxnId="{E2665C40-E406-44E5-877E-D5AFEA3F1369}">
      <dgm:prSet/>
      <dgm:spPr/>
      <dgm:t>
        <a:bodyPr/>
        <a:lstStyle/>
        <a:p>
          <a:endParaRPr lang="en-US"/>
        </a:p>
      </dgm:t>
    </dgm:pt>
    <dgm:pt modelId="{0CC4F6A6-81ED-4E5F-8160-04A32C321B8F}">
      <dgm:prSet custT="1"/>
      <dgm:spPr/>
      <dgm:t>
        <a:bodyPr/>
        <a:lstStyle/>
        <a:p>
          <a:r>
            <a:rPr lang="en-US" sz="1800" dirty="0"/>
            <a:t>Diversify</a:t>
          </a:r>
        </a:p>
      </dgm:t>
    </dgm:pt>
    <dgm:pt modelId="{30ED76B0-EE41-40D1-BED9-E8E1D979375D}" type="parTrans" cxnId="{047124AE-F8DB-4379-8579-9ED6D5008096}">
      <dgm:prSet/>
      <dgm:spPr/>
      <dgm:t>
        <a:bodyPr/>
        <a:lstStyle/>
        <a:p>
          <a:endParaRPr lang="en-US"/>
        </a:p>
      </dgm:t>
    </dgm:pt>
    <dgm:pt modelId="{AFDD8152-DD9F-4011-8C73-23BD54A2EE04}" type="sibTrans" cxnId="{047124AE-F8DB-4379-8579-9ED6D5008096}">
      <dgm:prSet/>
      <dgm:spPr/>
      <dgm:t>
        <a:bodyPr/>
        <a:lstStyle/>
        <a:p>
          <a:endParaRPr lang="en-US"/>
        </a:p>
      </dgm:t>
    </dgm:pt>
    <dgm:pt modelId="{B429F457-B4DC-4007-83C9-AF40CD4B836F}">
      <dgm:prSet custT="1"/>
      <dgm:spPr/>
      <dgm:t>
        <a:bodyPr/>
        <a:lstStyle/>
        <a:p>
          <a:r>
            <a:rPr lang="en-US" sz="1800" dirty="0"/>
            <a:t>Credit, Insurance, </a:t>
          </a:r>
          <a:r>
            <a:rPr lang="en-US" sz="1800" dirty="0" err="1"/>
            <a:t>Marketin,Extension</a:t>
          </a:r>
          <a:r>
            <a:rPr lang="en-US" sz="1800" dirty="0"/>
            <a:t> </a:t>
          </a:r>
        </a:p>
      </dgm:t>
    </dgm:pt>
    <dgm:pt modelId="{94096495-6535-45C5-9794-93060B2B490C}" type="parTrans" cxnId="{ACD5146A-99F3-48EA-9EF1-CB39AE1121D9}">
      <dgm:prSet/>
      <dgm:spPr/>
      <dgm:t>
        <a:bodyPr/>
        <a:lstStyle/>
        <a:p>
          <a:endParaRPr lang="en-US"/>
        </a:p>
      </dgm:t>
    </dgm:pt>
    <dgm:pt modelId="{F2856B9B-C28B-4168-B49E-4D34D279DE37}" type="sibTrans" cxnId="{ACD5146A-99F3-48EA-9EF1-CB39AE1121D9}">
      <dgm:prSet/>
      <dgm:spPr/>
      <dgm:t>
        <a:bodyPr/>
        <a:lstStyle/>
        <a:p>
          <a:endParaRPr lang="en-US"/>
        </a:p>
      </dgm:t>
    </dgm:pt>
    <dgm:pt modelId="{D3A3D51B-9563-48B0-948B-4BFB17834397}">
      <dgm:prSet custT="1"/>
      <dgm:spPr/>
      <dgm:t>
        <a:bodyPr/>
        <a:lstStyle/>
        <a:p>
          <a:r>
            <a:rPr lang="en-US" sz="1800" dirty="0"/>
            <a:t>Husbandry</a:t>
          </a:r>
        </a:p>
      </dgm:t>
    </dgm:pt>
    <dgm:pt modelId="{44C1C1F3-C030-423B-B280-22D560BA965B}" type="parTrans" cxnId="{960BAE97-CD67-4C5B-948C-1743812AD07D}">
      <dgm:prSet/>
      <dgm:spPr/>
      <dgm:t>
        <a:bodyPr/>
        <a:lstStyle/>
        <a:p>
          <a:endParaRPr lang="en-US"/>
        </a:p>
      </dgm:t>
    </dgm:pt>
    <dgm:pt modelId="{A7C0C9D2-21C0-4525-A602-0001DF3444E5}" type="sibTrans" cxnId="{960BAE97-CD67-4C5B-948C-1743812AD07D}">
      <dgm:prSet/>
      <dgm:spPr/>
      <dgm:t>
        <a:bodyPr/>
        <a:lstStyle/>
        <a:p>
          <a:endParaRPr lang="en-US"/>
        </a:p>
      </dgm:t>
    </dgm:pt>
    <dgm:pt modelId="{35BCE40F-818F-48BE-81FE-F2A19AD68431}">
      <dgm:prSet phldrT="[Text]" custT="1"/>
      <dgm:spPr/>
      <dgm:t>
        <a:bodyPr/>
        <a:lstStyle/>
        <a:p>
          <a:r>
            <a:rPr lang="en-US" sz="1800" dirty="0"/>
            <a:t>More from Less</a:t>
          </a:r>
        </a:p>
      </dgm:t>
    </dgm:pt>
    <dgm:pt modelId="{9EB93C19-AB92-425B-8E37-6C2E89574E85}" type="parTrans" cxnId="{280AA9C4-3781-4DEE-BFDD-868AF97FC65B}">
      <dgm:prSet/>
      <dgm:spPr/>
      <dgm:t>
        <a:bodyPr/>
        <a:lstStyle/>
        <a:p>
          <a:endParaRPr lang="en-US"/>
        </a:p>
      </dgm:t>
    </dgm:pt>
    <dgm:pt modelId="{A622C359-5348-49FC-8C00-D1F82871DCD0}" type="sibTrans" cxnId="{280AA9C4-3781-4DEE-BFDD-868AF97FC65B}">
      <dgm:prSet/>
      <dgm:spPr/>
      <dgm:t>
        <a:bodyPr/>
        <a:lstStyle/>
        <a:p>
          <a:endParaRPr lang="en-US"/>
        </a:p>
      </dgm:t>
    </dgm:pt>
    <dgm:pt modelId="{6032B728-3430-4159-A09E-900C498C1D49}">
      <dgm:prSet custT="1"/>
      <dgm:spPr/>
      <dgm:t>
        <a:bodyPr/>
        <a:lstStyle/>
        <a:p>
          <a:r>
            <a:rPr lang="en-US" sz="1800" dirty="0"/>
            <a:t>$$</a:t>
          </a:r>
        </a:p>
      </dgm:t>
    </dgm:pt>
    <dgm:pt modelId="{73D367BD-EFF8-44E7-B525-D53CB1261D3E}" type="parTrans" cxnId="{6F84A129-D883-4728-A7C4-FFF38A2A4CF3}">
      <dgm:prSet/>
      <dgm:spPr/>
      <dgm:t>
        <a:bodyPr/>
        <a:lstStyle/>
        <a:p>
          <a:endParaRPr lang="en-US"/>
        </a:p>
      </dgm:t>
    </dgm:pt>
    <dgm:pt modelId="{80A96C24-404B-4986-A6D6-935051D3D4F4}" type="sibTrans" cxnId="{6F84A129-D883-4728-A7C4-FFF38A2A4CF3}">
      <dgm:prSet/>
      <dgm:spPr/>
      <dgm:t>
        <a:bodyPr/>
        <a:lstStyle/>
        <a:p>
          <a:endParaRPr lang="en-US"/>
        </a:p>
      </dgm:t>
    </dgm:pt>
    <dgm:pt modelId="{461E4D0F-2EB5-427F-A1BA-8C6E082FB1DD}">
      <dgm:prSet custT="1"/>
      <dgm:spPr/>
      <dgm:t>
        <a:bodyPr/>
        <a:lstStyle/>
        <a:p>
          <a:r>
            <a:rPr lang="en-US" sz="1800" dirty="0"/>
            <a:t>organic, pulses</a:t>
          </a:r>
        </a:p>
      </dgm:t>
    </dgm:pt>
    <dgm:pt modelId="{35768B46-C639-4F7F-A03D-E64653BDBA88}" type="parTrans" cxnId="{381E8A4B-36E1-4369-8061-9244FF484DA3}">
      <dgm:prSet/>
      <dgm:spPr/>
      <dgm:t>
        <a:bodyPr/>
        <a:lstStyle/>
        <a:p>
          <a:endParaRPr lang="en-US"/>
        </a:p>
      </dgm:t>
    </dgm:pt>
    <dgm:pt modelId="{007A3255-9041-455A-B33F-40E09C366B17}" type="sibTrans" cxnId="{381E8A4B-36E1-4369-8061-9244FF484DA3}">
      <dgm:prSet/>
      <dgm:spPr/>
      <dgm:t>
        <a:bodyPr/>
        <a:lstStyle/>
        <a:p>
          <a:endParaRPr lang="en-US"/>
        </a:p>
      </dgm:t>
    </dgm:pt>
    <dgm:pt modelId="{46D21E43-3026-4B16-A2A1-1085FEB92C59}">
      <dgm:prSet/>
      <dgm:spPr/>
      <dgm:t>
        <a:bodyPr/>
        <a:lstStyle/>
        <a:p>
          <a:r>
            <a:rPr lang="en-US" dirty="0"/>
            <a:t>Ranking</a:t>
          </a:r>
        </a:p>
      </dgm:t>
    </dgm:pt>
    <dgm:pt modelId="{B10630C9-050A-4807-9E36-F6D1E78EBF9F}" type="parTrans" cxnId="{2DEA03BA-218B-45D5-A0A5-A62E7A8A4493}">
      <dgm:prSet/>
      <dgm:spPr/>
      <dgm:t>
        <a:bodyPr/>
        <a:lstStyle/>
        <a:p>
          <a:endParaRPr lang="en-US"/>
        </a:p>
      </dgm:t>
    </dgm:pt>
    <dgm:pt modelId="{A7E3DE73-C2B5-4C26-A6F2-7B9C54825FF5}" type="sibTrans" cxnId="{2DEA03BA-218B-45D5-A0A5-A62E7A8A4493}">
      <dgm:prSet/>
      <dgm:spPr/>
      <dgm:t>
        <a:bodyPr/>
        <a:lstStyle/>
        <a:p>
          <a:endParaRPr lang="en-US"/>
        </a:p>
      </dgm:t>
    </dgm:pt>
    <dgm:pt modelId="{A394A168-B679-4687-9A42-B10BA2374EBC}">
      <dgm:prSet/>
      <dgm:spPr/>
      <dgm:t>
        <a:bodyPr/>
        <a:lstStyle/>
        <a:p>
          <a:r>
            <a:rPr lang="en-US" dirty="0"/>
            <a:t>Budget’16</a:t>
          </a:r>
        </a:p>
      </dgm:t>
    </dgm:pt>
    <dgm:pt modelId="{062B9425-BAC1-4CC8-A513-64390E6B70AC}" type="parTrans" cxnId="{64D79BF8-4B94-44DC-A86D-8F2F7A97F597}">
      <dgm:prSet/>
      <dgm:spPr/>
      <dgm:t>
        <a:bodyPr/>
        <a:lstStyle/>
        <a:p>
          <a:endParaRPr lang="en-US"/>
        </a:p>
      </dgm:t>
    </dgm:pt>
    <dgm:pt modelId="{F1E5E897-09D7-4A59-A50D-E28A297FA767}" type="sibTrans" cxnId="{64D79BF8-4B94-44DC-A86D-8F2F7A97F597}">
      <dgm:prSet/>
      <dgm:spPr/>
      <dgm:t>
        <a:bodyPr/>
        <a:lstStyle/>
        <a:p>
          <a:endParaRPr lang="en-US"/>
        </a:p>
      </dgm:t>
    </dgm:pt>
    <dgm:pt modelId="{41C3C27E-DFE6-4005-ADAC-AA5F565D0BF1}" type="pres">
      <dgm:prSet presAssocID="{E9B1C4E4-DDAC-4A88-A8A0-7F2E33BFF3FC}" presName="rootNode" presStyleCnt="0">
        <dgm:presLayoutVars>
          <dgm:chMax/>
          <dgm:chPref/>
          <dgm:dir/>
          <dgm:animLvl val="lvl"/>
        </dgm:presLayoutVars>
      </dgm:prSet>
      <dgm:spPr/>
    </dgm:pt>
    <dgm:pt modelId="{00D4D79E-E38A-45E6-870A-EE7EDCB496D7}" type="pres">
      <dgm:prSet presAssocID="{35BCE40F-818F-48BE-81FE-F2A19AD68431}" presName="composite" presStyleCnt="0"/>
      <dgm:spPr/>
    </dgm:pt>
    <dgm:pt modelId="{6188839D-910C-4096-9DAA-A482C504ACD7}" type="pres">
      <dgm:prSet presAssocID="{35BCE40F-818F-48BE-81FE-F2A19AD68431}" presName="ParentText" presStyleLbl="node1" presStyleIdx="0" presStyleCnt="4">
        <dgm:presLayoutVars>
          <dgm:chMax val="1"/>
          <dgm:chPref val="1"/>
          <dgm:bulletEnabled val="1"/>
        </dgm:presLayoutVars>
      </dgm:prSet>
      <dgm:spPr/>
    </dgm:pt>
    <dgm:pt modelId="{41A6854B-1FA6-4EE1-B136-0CA960011996}" type="pres">
      <dgm:prSet presAssocID="{35BCE40F-818F-48BE-81FE-F2A19AD68431}" presName="Image" presStyleLbl="bgImgPlace1" presStyleIdx="0" presStyleCnt="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0F9E410E-4687-44BF-9D7A-FC1A8A681135}" type="pres">
      <dgm:prSet presAssocID="{35BCE40F-818F-48BE-81FE-F2A19AD68431}" presName="ChildText" presStyleLbl="fgAcc1" presStyleIdx="0" presStyleCnt="4">
        <dgm:presLayoutVars>
          <dgm:chMax val="0"/>
          <dgm:chPref val="0"/>
          <dgm:bulletEnabled val="1"/>
        </dgm:presLayoutVars>
      </dgm:prSet>
      <dgm:spPr/>
    </dgm:pt>
    <dgm:pt modelId="{003D507E-6F46-4DAA-9F79-83F1F3E9A509}" type="pres">
      <dgm:prSet presAssocID="{A622C359-5348-49FC-8C00-D1F82871DCD0}" presName="sibTrans" presStyleCnt="0"/>
      <dgm:spPr/>
    </dgm:pt>
    <dgm:pt modelId="{959191E2-1B91-4BA7-879E-9FBC02E8F7E5}" type="pres">
      <dgm:prSet presAssocID="{0CC4F6A6-81ED-4E5F-8160-04A32C321B8F}" presName="composite" presStyleCnt="0"/>
      <dgm:spPr/>
    </dgm:pt>
    <dgm:pt modelId="{B3EFEF73-72A8-4C02-A127-0F537D6C5C73}" type="pres">
      <dgm:prSet presAssocID="{0CC4F6A6-81ED-4E5F-8160-04A32C321B8F}" presName="ParentText" presStyleLbl="node1" presStyleIdx="1" presStyleCnt="4">
        <dgm:presLayoutVars>
          <dgm:chMax val="1"/>
          <dgm:chPref val="1"/>
          <dgm:bulletEnabled val="1"/>
        </dgm:presLayoutVars>
      </dgm:prSet>
      <dgm:spPr/>
    </dgm:pt>
    <dgm:pt modelId="{638672E0-55F8-4124-BFCE-C2AF0340070F}" type="pres">
      <dgm:prSet presAssocID="{0CC4F6A6-81ED-4E5F-8160-04A32C321B8F}" presName="Image" presStyleLbl="bgImgPlace1" presStyleIdx="1" presStyleCnt="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40AEE0C5-7744-4AA8-AAA5-D2D72C97A199}" type="pres">
      <dgm:prSet presAssocID="{0CC4F6A6-81ED-4E5F-8160-04A32C321B8F}" presName="ChildText" presStyleLbl="fgAcc1" presStyleIdx="1" presStyleCnt="4">
        <dgm:presLayoutVars>
          <dgm:chMax val="0"/>
          <dgm:chPref val="0"/>
          <dgm:bulletEnabled val="1"/>
        </dgm:presLayoutVars>
      </dgm:prSet>
      <dgm:spPr/>
    </dgm:pt>
    <dgm:pt modelId="{B3456185-56D5-4B22-BA05-E9E7AE01C384}" type="pres">
      <dgm:prSet presAssocID="{AFDD8152-DD9F-4011-8C73-23BD54A2EE04}" presName="sibTrans" presStyleCnt="0"/>
      <dgm:spPr/>
    </dgm:pt>
    <dgm:pt modelId="{5216F249-7F14-4CD9-AEA5-F6587A2BA82D}" type="pres">
      <dgm:prSet presAssocID="{6032B728-3430-4159-A09E-900C498C1D49}" presName="composite" presStyleCnt="0"/>
      <dgm:spPr/>
    </dgm:pt>
    <dgm:pt modelId="{735126AD-B6D4-430B-9EE0-3AC18D0E7B08}" type="pres">
      <dgm:prSet presAssocID="{6032B728-3430-4159-A09E-900C498C1D49}" presName="ParentText" presStyleLbl="node1" presStyleIdx="2" presStyleCnt="4">
        <dgm:presLayoutVars>
          <dgm:chMax val="1"/>
          <dgm:chPref val="1"/>
          <dgm:bulletEnabled val="1"/>
        </dgm:presLayoutVars>
      </dgm:prSet>
      <dgm:spPr/>
    </dgm:pt>
    <dgm:pt modelId="{785212DC-1354-4382-A04B-BF7E41EB42CF}" type="pres">
      <dgm:prSet presAssocID="{6032B728-3430-4159-A09E-900C498C1D49}" presName="Image" presStyleLbl="bgImgPlace1" presStyleIdx="2" presStyleCnt="4"/>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C34AE305-1BDC-454D-9528-0D7A16B297A8}" type="pres">
      <dgm:prSet presAssocID="{6032B728-3430-4159-A09E-900C498C1D49}" presName="ChildText" presStyleLbl="fgAcc1" presStyleIdx="2" presStyleCnt="4">
        <dgm:presLayoutVars>
          <dgm:chMax val="0"/>
          <dgm:chPref val="0"/>
          <dgm:bulletEnabled val="1"/>
        </dgm:presLayoutVars>
      </dgm:prSet>
      <dgm:spPr/>
    </dgm:pt>
    <dgm:pt modelId="{5BF5690F-D139-41B0-BCAB-F00380408782}" type="pres">
      <dgm:prSet presAssocID="{80A96C24-404B-4986-A6D6-935051D3D4F4}" presName="sibTrans" presStyleCnt="0"/>
      <dgm:spPr/>
    </dgm:pt>
    <dgm:pt modelId="{FF607D44-4588-4454-9361-DF81F7FD3558}" type="pres">
      <dgm:prSet presAssocID="{D3A3D51B-9563-48B0-948B-4BFB17834397}" presName="composite" presStyleCnt="0"/>
      <dgm:spPr/>
    </dgm:pt>
    <dgm:pt modelId="{2EEC02BF-181D-481A-89FC-656142A2B6AB}" type="pres">
      <dgm:prSet presAssocID="{D3A3D51B-9563-48B0-948B-4BFB17834397}" presName="ParentText" presStyleLbl="node1" presStyleIdx="3" presStyleCnt="4">
        <dgm:presLayoutVars>
          <dgm:chMax val="1"/>
          <dgm:chPref val="1"/>
          <dgm:bulletEnabled val="1"/>
        </dgm:presLayoutVars>
      </dgm:prSet>
      <dgm:spPr/>
    </dgm:pt>
    <dgm:pt modelId="{9123F196-765E-4E8F-B029-54F89765AAF4}" type="pres">
      <dgm:prSet presAssocID="{D3A3D51B-9563-48B0-948B-4BFB17834397}" presName="Image" presStyleLbl="bgImgPlace1" presStyleIdx="3" presStyleCnt="4" custLinFactNeighborX="1094"/>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19DBEFD6-F875-4C3E-8973-22D590076122}" type="pres">
      <dgm:prSet presAssocID="{D3A3D51B-9563-48B0-948B-4BFB17834397}" presName="ChildText" presStyleLbl="fgAcc1" presStyleIdx="3" presStyleCnt="4">
        <dgm:presLayoutVars>
          <dgm:chMax val="0"/>
          <dgm:chPref val="0"/>
          <dgm:bulletEnabled val="1"/>
        </dgm:presLayoutVars>
      </dgm:prSet>
      <dgm:spPr/>
    </dgm:pt>
  </dgm:ptLst>
  <dgm:cxnLst>
    <dgm:cxn modelId="{55250E2D-4570-43FC-9F4B-84B9514C1714}" type="presOf" srcId="{E9B1C4E4-DDAC-4A88-A8A0-7F2E33BFF3FC}" destId="{41C3C27E-DFE6-4005-ADAC-AA5F565D0BF1}" srcOrd="0" destOrd="0" presId="urn:microsoft.com/office/officeart/2008/layout/TitledPictureBlocks"/>
    <dgm:cxn modelId="{4AAE9A79-0C0D-43DD-9B12-3B96FA38C336}" type="presOf" srcId="{461E4D0F-2EB5-427F-A1BA-8C6E082FB1DD}" destId="{40AEE0C5-7744-4AA8-AAA5-D2D72C97A199}" srcOrd="0" destOrd="0" presId="urn:microsoft.com/office/officeart/2008/layout/TitledPictureBlocks"/>
    <dgm:cxn modelId="{6F84A129-D883-4728-A7C4-FFF38A2A4CF3}" srcId="{E9B1C4E4-DDAC-4A88-A8A0-7F2E33BFF3FC}" destId="{6032B728-3430-4159-A09E-900C498C1D49}" srcOrd="2" destOrd="0" parTransId="{73D367BD-EFF8-44E7-B525-D53CB1261D3E}" sibTransId="{80A96C24-404B-4986-A6D6-935051D3D4F4}"/>
    <dgm:cxn modelId="{047124AE-F8DB-4379-8579-9ED6D5008096}" srcId="{E9B1C4E4-DDAC-4A88-A8A0-7F2E33BFF3FC}" destId="{0CC4F6A6-81ED-4E5F-8160-04A32C321B8F}" srcOrd="1" destOrd="0" parTransId="{30ED76B0-EE41-40D1-BED9-E8E1D979375D}" sibTransId="{AFDD8152-DD9F-4011-8C73-23BD54A2EE04}"/>
    <dgm:cxn modelId="{FC14E8D6-A916-4467-89E9-51F2476D1B8F}" type="presOf" srcId="{6032B728-3430-4159-A09E-900C498C1D49}" destId="{735126AD-B6D4-430B-9EE0-3AC18D0E7B08}" srcOrd="0" destOrd="0" presId="urn:microsoft.com/office/officeart/2008/layout/TitledPictureBlocks"/>
    <dgm:cxn modelId="{280AA9C4-3781-4DEE-BFDD-868AF97FC65B}" srcId="{E9B1C4E4-DDAC-4A88-A8A0-7F2E33BFF3FC}" destId="{35BCE40F-818F-48BE-81FE-F2A19AD68431}" srcOrd="0" destOrd="0" parTransId="{9EB93C19-AB92-425B-8E37-6C2E89574E85}" sibTransId="{A622C359-5348-49FC-8C00-D1F82871DCD0}"/>
    <dgm:cxn modelId="{9A76FECD-1699-4A64-9B88-399AA51C09D6}" type="presOf" srcId="{277D51F7-8428-4C73-8EE1-5C30EA7F3312}" destId="{0F9E410E-4687-44BF-9D7A-FC1A8A681135}" srcOrd="0" destOrd="0" presId="urn:microsoft.com/office/officeart/2008/layout/TitledPictureBlocks"/>
    <dgm:cxn modelId="{ACD5146A-99F3-48EA-9EF1-CB39AE1121D9}" srcId="{6032B728-3430-4159-A09E-900C498C1D49}" destId="{B429F457-B4DC-4007-83C9-AF40CD4B836F}" srcOrd="0" destOrd="0" parTransId="{94096495-6535-45C5-9794-93060B2B490C}" sibTransId="{F2856B9B-C28B-4168-B49E-4D34D279DE37}"/>
    <dgm:cxn modelId="{960BAE97-CD67-4C5B-948C-1743812AD07D}" srcId="{E9B1C4E4-DDAC-4A88-A8A0-7F2E33BFF3FC}" destId="{D3A3D51B-9563-48B0-948B-4BFB17834397}" srcOrd="3" destOrd="0" parTransId="{44C1C1F3-C030-423B-B280-22D560BA965B}" sibTransId="{A7C0C9D2-21C0-4525-A602-0001DF3444E5}"/>
    <dgm:cxn modelId="{2DEA03BA-218B-45D5-A0A5-A62E7A8A4493}" srcId="{D3A3D51B-9563-48B0-948B-4BFB17834397}" destId="{46D21E43-3026-4B16-A2A1-1085FEB92C59}" srcOrd="0" destOrd="0" parTransId="{B10630C9-050A-4807-9E36-F6D1E78EBF9F}" sibTransId="{A7E3DE73-C2B5-4C26-A6F2-7B9C54825FF5}"/>
    <dgm:cxn modelId="{E2665C40-E406-44E5-877E-D5AFEA3F1369}" srcId="{35BCE40F-818F-48BE-81FE-F2A19AD68431}" destId="{277D51F7-8428-4C73-8EE1-5C30EA7F3312}" srcOrd="0" destOrd="0" parTransId="{21A40FF8-881B-4B19-8D8C-A043A2CE3FFB}" sibTransId="{FBC72D80-E154-4E5A-90EA-32B4D75C21F6}"/>
    <dgm:cxn modelId="{D852FFB0-FDE2-4853-B1CB-ADE967A05F83}" type="presOf" srcId="{B429F457-B4DC-4007-83C9-AF40CD4B836F}" destId="{C34AE305-1BDC-454D-9528-0D7A16B297A8}" srcOrd="0" destOrd="0" presId="urn:microsoft.com/office/officeart/2008/layout/TitledPictureBlocks"/>
    <dgm:cxn modelId="{381E8A4B-36E1-4369-8061-9244FF484DA3}" srcId="{0CC4F6A6-81ED-4E5F-8160-04A32C321B8F}" destId="{461E4D0F-2EB5-427F-A1BA-8C6E082FB1DD}" srcOrd="0" destOrd="0" parTransId="{35768B46-C639-4F7F-A03D-E64653BDBA88}" sibTransId="{007A3255-9041-455A-B33F-40E09C366B17}"/>
    <dgm:cxn modelId="{F9541283-F4D4-4A9F-A39D-1D449B4FEAA5}" type="presOf" srcId="{0CC4F6A6-81ED-4E5F-8160-04A32C321B8F}" destId="{B3EFEF73-72A8-4C02-A127-0F537D6C5C73}" srcOrd="0" destOrd="0" presId="urn:microsoft.com/office/officeart/2008/layout/TitledPictureBlocks"/>
    <dgm:cxn modelId="{32E590BF-531B-4FF4-95D0-DF55A10CF489}" type="presOf" srcId="{46D21E43-3026-4B16-A2A1-1085FEB92C59}" destId="{19DBEFD6-F875-4C3E-8973-22D590076122}" srcOrd="0" destOrd="0" presId="urn:microsoft.com/office/officeart/2008/layout/TitledPictureBlocks"/>
    <dgm:cxn modelId="{2CDEDEF3-B325-4F0D-9C7B-9E1AFD659044}" type="presOf" srcId="{D3A3D51B-9563-48B0-948B-4BFB17834397}" destId="{2EEC02BF-181D-481A-89FC-656142A2B6AB}" srcOrd="0" destOrd="0" presId="urn:microsoft.com/office/officeart/2008/layout/TitledPictureBlocks"/>
    <dgm:cxn modelId="{CD807F02-F9AF-44A9-9043-C9841C35169A}" type="presOf" srcId="{35BCE40F-818F-48BE-81FE-F2A19AD68431}" destId="{6188839D-910C-4096-9DAA-A482C504ACD7}" srcOrd="0" destOrd="0" presId="urn:microsoft.com/office/officeart/2008/layout/TitledPictureBlocks"/>
    <dgm:cxn modelId="{64D79BF8-4B94-44DC-A86D-8F2F7A97F597}" srcId="{D3A3D51B-9563-48B0-948B-4BFB17834397}" destId="{A394A168-B679-4687-9A42-B10BA2374EBC}" srcOrd="1" destOrd="0" parTransId="{062B9425-BAC1-4CC8-A513-64390E6B70AC}" sibTransId="{F1E5E897-09D7-4A59-A50D-E28A297FA767}"/>
    <dgm:cxn modelId="{10A0058E-9FC7-480D-B5DC-E862906A16D7}" type="presOf" srcId="{A394A168-B679-4687-9A42-B10BA2374EBC}" destId="{19DBEFD6-F875-4C3E-8973-22D590076122}" srcOrd="0" destOrd="1" presId="urn:microsoft.com/office/officeart/2008/layout/TitledPictureBlocks"/>
    <dgm:cxn modelId="{23501A1A-6051-4AD3-942F-F61FA1D95B91}" type="presParOf" srcId="{41C3C27E-DFE6-4005-ADAC-AA5F565D0BF1}" destId="{00D4D79E-E38A-45E6-870A-EE7EDCB496D7}" srcOrd="0" destOrd="0" presId="urn:microsoft.com/office/officeart/2008/layout/TitledPictureBlocks"/>
    <dgm:cxn modelId="{DE71FEAD-DF98-4ED8-B09E-23B189C4759D}" type="presParOf" srcId="{00D4D79E-E38A-45E6-870A-EE7EDCB496D7}" destId="{6188839D-910C-4096-9DAA-A482C504ACD7}" srcOrd="0" destOrd="0" presId="urn:microsoft.com/office/officeart/2008/layout/TitledPictureBlocks"/>
    <dgm:cxn modelId="{53EF2C53-FD56-468D-81F6-5B39B71A5447}" type="presParOf" srcId="{00D4D79E-E38A-45E6-870A-EE7EDCB496D7}" destId="{41A6854B-1FA6-4EE1-B136-0CA960011996}" srcOrd="1" destOrd="0" presId="urn:microsoft.com/office/officeart/2008/layout/TitledPictureBlocks"/>
    <dgm:cxn modelId="{53A94B26-0918-4D4F-ABAB-DA1BC2D7E5A8}" type="presParOf" srcId="{00D4D79E-E38A-45E6-870A-EE7EDCB496D7}" destId="{0F9E410E-4687-44BF-9D7A-FC1A8A681135}" srcOrd="2" destOrd="0" presId="urn:microsoft.com/office/officeart/2008/layout/TitledPictureBlocks"/>
    <dgm:cxn modelId="{33C1A454-592A-4582-A647-88FC7C3FA5B1}" type="presParOf" srcId="{41C3C27E-DFE6-4005-ADAC-AA5F565D0BF1}" destId="{003D507E-6F46-4DAA-9F79-83F1F3E9A509}" srcOrd="1" destOrd="0" presId="urn:microsoft.com/office/officeart/2008/layout/TitledPictureBlocks"/>
    <dgm:cxn modelId="{BD2BD35F-7A9B-4B58-9C00-6AD24EB2095E}" type="presParOf" srcId="{41C3C27E-DFE6-4005-ADAC-AA5F565D0BF1}" destId="{959191E2-1B91-4BA7-879E-9FBC02E8F7E5}" srcOrd="2" destOrd="0" presId="urn:microsoft.com/office/officeart/2008/layout/TitledPictureBlocks"/>
    <dgm:cxn modelId="{D82C022E-851C-4E08-AFB9-F683C7E06A0F}" type="presParOf" srcId="{959191E2-1B91-4BA7-879E-9FBC02E8F7E5}" destId="{B3EFEF73-72A8-4C02-A127-0F537D6C5C73}" srcOrd="0" destOrd="0" presId="urn:microsoft.com/office/officeart/2008/layout/TitledPictureBlocks"/>
    <dgm:cxn modelId="{C5AF3DDB-E464-4709-BBD5-76D6358F7A72}" type="presParOf" srcId="{959191E2-1B91-4BA7-879E-9FBC02E8F7E5}" destId="{638672E0-55F8-4124-BFCE-C2AF0340070F}" srcOrd="1" destOrd="0" presId="urn:microsoft.com/office/officeart/2008/layout/TitledPictureBlocks"/>
    <dgm:cxn modelId="{2ECAA053-7D63-4BD6-860D-41B597335C17}" type="presParOf" srcId="{959191E2-1B91-4BA7-879E-9FBC02E8F7E5}" destId="{40AEE0C5-7744-4AA8-AAA5-D2D72C97A199}" srcOrd="2" destOrd="0" presId="urn:microsoft.com/office/officeart/2008/layout/TitledPictureBlocks"/>
    <dgm:cxn modelId="{EE65690D-6D5A-4E37-8B7D-80D8F132B0A2}" type="presParOf" srcId="{41C3C27E-DFE6-4005-ADAC-AA5F565D0BF1}" destId="{B3456185-56D5-4B22-BA05-E9E7AE01C384}" srcOrd="3" destOrd="0" presId="urn:microsoft.com/office/officeart/2008/layout/TitledPictureBlocks"/>
    <dgm:cxn modelId="{75904C03-6374-47C8-8586-7BCE0E53081C}" type="presParOf" srcId="{41C3C27E-DFE6-4005-ADAC-AA5F565D0BF1}" destId="{5216F249-7F14-4CD9-AEA5-F6587A2BA82D}" srcOrd="4" destOrd="0" presId="urn:microsoft.com/office/officeart/2008/layout/TitledPictureBlocks"/>
    <dgm:cxn modelId="{E1FB1867-865A-46F7-9C59-5567D399FC3D}" type="presParOf" srcId="{5216F249-7F14-4CD9-AEA5-F6587A2BA82D}" destId="{735126AD-B6D4-430B-9EE0-3AC18D0E7B08}" srcOrd="0" destOrd="0" presId="urn:microsoft.com/office/officeart/2008/layout/TitledPictureBlocks"/>
    <dgm:cxn modelId="{29D9C876-1B48-49EF-B381-6E373888A31F}" type="presParOf" srcId="{5216F249-7F14-4CD9-AEA5-F6587A2BA82D}" destId="{785212DC-1354-4382-A04B-BF7E41EB42CF}" srcOrd="1" destOrd="0" presId="urn:microsoft.com/office/officeart/2008/layout/TitledPictureBlocks"/>
    <dgm:cxn modelId="{10FFDDF0-DA76-416F-9E50-B1359E4281A2}" type="presParOf" srcId="{5216F249-7F14-4CD9-AEA5-F6587A2BA82D}" destId="{C34AE305-1BDC-454D-9528-0D7A16B297A8}" srcOrd="2" destOrd="0" presId="urn:microsoft.com/office/officeart/2008/layout/TitledPictureBlocks"/>
    <dgm:cxn modelId="{9BEA8E6A-6F32-4D2C-AB41-54C1B94C3A6D}" type="presParOf" srcId="{41C3C27E-DFE6-4005-ADAC-AA5F565D0BF1}" destId="{5BF5690F-D139-41B0-BCAB-F00380408782}" srcOrd="5" destOrd="0" presId="urn:microsoft.com/office/officeart/2008/layout/TitledPictureBlocks"/>
    <dgm:cxn modelId="{865D5177-B5CB-4C18-8CC4-E28E9B0F142D}" type="presParOf" srcId="{41C3C27E-DFE6-4005-ADAC-AA5F565D0BF1}" destId="{FF607D44-4588-4454-9361-DF81F7FD3558}" srcOrd="6" destOrd="0" presId="urn:microsoft.com/office/officeart/2008/layout/TitledPictureBlocks"/>
    <dgm:cxn modelId="{091F6890-F8B7-4F09-B3F2-EBB003B08DFC}" type="presParOf" srcId="{FF607D44-4588-4454-9361-DF81F7FD3558}" destId="{2EEC02BF-181D-481A-89FC-656142A2B6AB}" srcOrd="0" destOrd="0" presId="urn:microsoft.com/office/officeart/2008/layout/TitledPictureBlocks"/>
    <dgm:cxn modelId="{3333EA2F-5110-42AB-B255-225EEDE93FBF}" type="presParOf" srcId="{FF607D44-4588-4454-9361-DF81F7FD3558}" destId="{9123F196-765E-4E8F-B029-54F89765AAF4}" srcOrd="1" destOrd="0" presId="urn:microsoft.com/office/officeart/2008/layout/TitledPictureBlocks"/>
    <dgm:cxn modelId="{6C726912-03B4-40FF-9121-64992DA17836}" type="presParOf" srcId="{FF607D44-4588-4454-9361-DF81F7FD3558}" destId="{19DBEFD6-F875-4C3E-8973-22D590076122}" srcOrd="2" destOrd="0" presId="urn:microsoft.com/office/officeart/2008/layout/Titled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0F29095A-BB53-479D-BC58-73CCAE3975CC}"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B0EEE393-BCFD-47D6-9DD9-6E91ECD9E70D}">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Types- employment</a:t>
          </a:r>
        </a:p>
      </dgm:t>
    </dgm:pt>
    <dgm:pt modelId="{1B570D09-3B18-4FE2-B74C-4539BA2AC344}" type="parTrans" cxnId="{8F19ABD3-176A-4D8F-8B42-B67ED17224E2}">
      <dgm:prSet/>
      <dgm:spPr/>
      <dgm:t>
        <a:bodyPr/>
        <a:lstStyle/>
        <a:p>
          <a:endParaRPr lang="en-US"/>
        </a:p>
      </dgm:t>
    </dgm:pt>
    <dgm:pt modelId="{972CEA5B-4CAA-44F9-8366-127B355F086E}" type="sibTrans" cxnId="{8F19ABD3-176A-4D8F-8B42-B67ED17224E2}">
      <dgm:prSet/>
      <dgm:spPr/>
      <dgm:t>
        <a:bodyPr/>
        <a:lstStyle/>
        <a:p>
          <a:endParaRPr lang="en-US"/>
        </a:p>
      </dgm:t>
    </dgm:pt>
    <dgm:pt modelId="{2A02AD29-97CE-48E8-86E6-BE82D8D5836D}">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DPP-2016</a:t>
          </a:r>
        </a:p>
      </dgm:t>
    </dgm:pt>
    <dgm:pt modelId="{4DB0725D-B7E7-4A8F-98EA-16CD3EDEFD81}" type="parTrans" cxnId="{58C76F8E-600F-45CE-9768-CF7BD7C0C9FF}">
      <dgm:prSet/>
      <dgm:spPr/>
      <dgm:t>
        <a:bodyPr/>
        <a:lstStyle/>
        <a:p>
          <a:endParaRPr lang="en-US"/>
        </a:p>
      </dgm:t>
    </dgm:pt>
    <dgm:pt modelId="{243B598E-E3B3-47C7-BDF8-DE218381832B}" type="sibTrans" cxnId="{58C76F8E-600F-45CE-9768-CF7BD7C0C9FF}">
      <dgm:prSet/>
      <dgm:spPr/>
      <dgm:t>
        <a:bodyPr/>
        <a:lstStyle/>
        <a:p>
          <a:endParaRPr lang="en-US"/>
        </a:p>
      </dgm:t>
    </dgm:pt>
    <dgm:pt modelId="{64948C09-BBC5-4CE8-9CDF-33ACF51B610F}">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Textile Shift</a:t>
          </a:r>
        </a:p>
      </dgm:t>
    </dgm:pt>
    <dgm:pt modelId="{0A3ACBC3-AEC1-4EB7-B6C3-28457CA05944}" type="parTrans" cxnId="{BBA98448-C72C-4CD1-9A86-0382C24A1E5E}">
      <dgm:prSet/>
      <dgm:spPr/>
      <dgm:t>
        <a:bodyPr/>
        <a:lstStyle/>
        <a:p>
          <a:endParaRPr lang="en-US"/>
        </a:p>
      </dgm:t>
    </dgm:pt>
    <dgm:pt modelId="{9E0555BF-53CE-4F53-A0F9-40BD862630F3}" type="sibTrans" cxnId="{BBA98448-C72C-4CD1-9A86-0382C24A1E5E}">
      <dgm:prSet/>
      <dgm:spPr/>
      <dgm:t>
        <a:bodyPr/>
        <a:lstStyle/>
        <a:p>
          <a:endParaRPr lang="en-US"/>
        </a:p>
      </dgm:t>
    </dgm:pt>
    <dgm:pt modelId="{928A815D-8D83-4571-9210-42E0F5B08966}">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Startups</a:t>
          </a:r>
        </a:p>
      </dgm:t>
    </dgm:pt>
    <dgm:pt modelId="{4F781571-87A2-4773-AEF9-7755DF7FA055}" type="parTrans" cxnId="{B147F2D2-36E4-4A4A-8E48-4C4D3F2F9EFE}">
      <dgm:prSet/>
      <dgm:spPr/>
      <dgm:t>
        <a:bodyPr/>
        <a:lstStyle/>
        <a:p>
          <a:endParaRPr lang="en-US"/>
        </a:p>
      </dgm:t>
    </dgm:pt>
    <dgm:pt modelId="{2DC8B715-C638-41EC-80A0-456246D6A6C8}" type="sibTrans" cxnId="{B147F2D2-36E4-4A4A-8E48-4C4D3F2F9EFE}">
      <dgm:prSet/>
      <dgm:spPr/>
      <dgm:t>
        <a:bodyPr/>
        <a:lstStyle/>
        <a:p>
          <a:endParaRPr lang="en-US"/>
        </a:p>
      </dgm:t>
    </dgm:pt>
    <dgm:pt modelId="{D1C91F6D-DC14-4E5A-BD47-0644ED4B0C28}">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Regulatory Cholesterol</a:t>
          </a:r>
        </a:p>
      </dgm:t>
    </dgm:pt>
    <dgm:pt modelId="{0EE0A457-BDD8-46C3-AA22-2EEB0B576311}" type="parTrans" cxnId="{A78E5D7E-1A5A-411F-9131-1BF756C8F668}">
      <dgm:prSet/>
      <dgm:spPr/>
      <dgm:t>
        <a:bodyPr/>
        <a:lstStyle/>
        <a:p>
          <a:endParaRPr lang="en-US"/>
        </a:p>
      </dgm:t>
    </dgm:pt>
    <dgm:pt modelId="{6BE2D918-B2A5-487C-B8F1-29347EA1F593}" type="sibTrans" cxnId="{A78E5D7E-1A5A-411F-9131-1BF756C8F668}">
      <dgm:prSet/>
      <dgm:spPr/>
      <dgm:t>
        <a:bodyPr/>
        <a:lstStyle/>
        <a:p>
          <a:endParaRPr lang="en-US"/>
        </a:p>
      </dgm:t>
    </dgm:pt>
    <dgm:pt modelId="{335B3EC0-9E7E-4D11-BCD3-9BB77C0CE0E4}" type="pres">
      <dgm:prSet presAssocID="{0F29095A-BB53-479D-BC58-73CCAE3975CC}" presName="Name0" presStyleCnt="0">
        <dgm:presLayoutVars>
          <dgm:dir/>
          <dgm:resizeHandles val="exact"/>
        </dgm:presLayoutVars>
      </dgm:prSet>
      <dgm:spPr/>
    </dgm:pt>
    <dgm:pt modelId="{19CE1381-7702-4F45-95BD-4AA080F0AC57}" type="pres">
      <dgm:prSet presAssocID="{B0EEE393-BCFD-47D6-9DD9-6E91ECD9E70D}" presName="composite" presStyleCnt="0"/>
      <dgm:spPr/>
    </dgm:pt>
    <dgm:pt modelId="{047CA748-331B-4700-A740-DBC62F47A124}" type="pres">
      <dgm:prSet presAssocID="{B0EEE393-BCFD-47D6-9DD9-6E91ECD9E70D}" presName="rect1" presStyleLbl="bgShp" presStyleIdx="0" presStyleCnt="5"/>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FA849E74-0479-44F4-ABF5-598427148D98}" type="pres">
      <dgm:prSet presAssocID="{B0EEE393-BCFD-47D6-9DD9-6E91ECD9E70D}" presName="rect2" presStyleLbl="trBgShp" presStyleIdx="0" presStyleCnt="5">
        <dgm:presLayoutVars>
          <dgm:bulletEnabled val="1"/>
        </dgm:presLayoutVars>
      </dgm:prSet>
      <dgm:spPr/>
    </dgm:pt>
    <dgm:pt modelId="{0A6A4A9E-F976-4782-929D-269D2DAFF7DB}" type="pres">
      <dgm:prSet presAssocID="{972CEA5B-4CAA-44F9-8366-127B355F086E}" presName="sibTrans" presStyleCnt="0"/>
      <dgm:spPr/>
    </dgm:pt>
    <dgm:pt modelId="{54057E0E-8855-4FB6-8BAC-E7893FC7C390}" type="pres">
      <dgm:prSet presAssocID="{D1C91F6D-DC14-4E5A-BD47-0644ED4B0C28}" presName="composite" presStyleCnt="0"/>
      <dgm:spPr/>
    </dgm:pt>
    <dgm:pt modelId="{31B1A9C4-A4D5-416C-8503-ED1209DD7933}" type="pres">
      <dgm:prSet presAssocID="{D1C91F6D-DC14-4E5A-BD47-0644ED4B0C28}" presName="rect1" presStyleLbl="bgShp" presStyleIdx="1" presStyleCnt="5" custLinFactNeighborX="1115"/>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F748DC35-CFF4-4A87-9A0F-A17F5B099F44}" type="pres">
      <dgm:prSet presAssocID="{D1C91F6D-DC14-4E5A-BD47-0644ED4B0C28}" presName="rect2" presStyleLbl="trBgShp" presStyleIdx="1" presStyleCnt="5">
        <dgm:presLayoutVars>
          <dgm:bulletEnabled val="1"/>
        </dgm:presLayoutVars>
      </dgm:prSet>
      <dgm:spPr/>
    </dgm:pt>
    <dgm:pt modelId="{271ED854-B09A-4CEF-86AF-4B98F4DF9A35}" type="pres">
      <dgm:prSet presAssocID="{6BE2D918-B2A5-487C-B8F1-29347EA1F593}" presName="sibTrans" presStyleCnt="0"/>
      <dgm:spPr/>
    </dgm:pt>
    <dgm:pt modelId="{2B89F64F-D962-44E7-9084-BC8E1B5BB94A}" type="pres">
      <dgm:prSet presAssocID="{2A02AD29-97CE-48E8-86E6-BE82D8D5836D}" presName="composite" presStyleCnt="0"/>
      <dgm:spPr/>
    </dgm:pt>
    <dgm:pt modelId="{AE9F4217-E406-4DAE-800C-1396EDFEA002}" type="pres">
      <dgm:prSet presAssocID="{2A02AD29-97CE-48E8-86E6-BE82D8D5836D}" presName="rect1" presStyleLbl="bgShp" presStyleIdx="2" presStyleCnt="5"/>
      <dgm:spPr>
        <a:blipFill rotWithShape="1">
          <a:blip xmlns:r="http://schemas.openxmlformats.org/officeDocument/2006/relationships" r:embed="rId3"/>
          <a:stretch>
            <a:fillRect/>
          </a:stretch>
        </a:blipFill>
      </dgm:spPr>
    </dgm:pt>
    <dgm:pt modelId="{571E3E1B-524F-4EEF-B8D3-FFDE42DF03E7}" type="pres">
      <dgm:prSet presAssocID="{2A02AD29-97CE-48E8-86E6-BE82D8D5836D}" presName="rect2" presStyleLbl="trBgShp" presStyleIdx="2" presStyleCnt="5">
        <dgm:presLayoutVars>
          <dgm:bulletEnabled val="1"/>
        </dgm:presLayoutVars>
      </dgm:prSet>
      <dgm:spPr/>
    </dgm:pt>
    <dgm:pt modelId="{02045AE1-FAE8-4866-BCE7-E973C7671ADE}" type="pres">
      <dgm:prSet presAssocID="{243B598E-E3B3-47C7-BDF8-DE218381832B}" presName="sibTrans" presStyleCnt="0"/>
      <dgm:spPr/>
    </dgm:pt>
    <dgm:pt modelId="{31884101-43F5-4B2E-AA9A-51DEB9EBB91A}" type="pres">
      <dgm:prSet presAssocID="{64948C09-BBC5-4CE8-9CDF-33ACF51B610F}" presName="composite" presStyleCnt="0"/>
      <dgm:spPr/>
    </dgm:pt>
    <dgm:pt modelId="{D14AD010-8B56-4EE8-8B3A-1C70D7CAFB25}" type="pres">
      <dgm:prSet presAssocID="{64948C09-BBC5-4CE8-9CDF-33ACF51B610F}" presName="rect1" presStyleLbl="bgShp" presStyleIdx="3" presStyleCnt="5"/>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26D69931-6D51-40FA-913F-EC951352B5BF}" type="pres">
      <dgm:prSet presAssocID="{64948C09-BBC5-4CE8-9CDF-33ACF51B610F}" presName="rect2" presStyleLbl="trBgShp" presStyleIdx="3" presStyleCnt="5">
        <dgm:presLayoutVars>
          <dgm:bulletEnabled val="1"/>
        </dgm:presLayoutVars>
      </dgm:prSet>
      <dgm:spPr/>
    </dgm:pt>
    <dgm:pt modelId="{54BF77AD-6E4B-4336-9B3E-5E0965566547}" type="pres">
      <dgm:prSet presAssocID="{9E0555BF-53CE-4F53-A0F9-40BD862630F3}" presName="sibTrans" presStyleCnt="0"/>
      <dgm:spPr/>
    </dgm:pt>
    <dgm:pt modelId="{2B0BC738-C9EE-4E16-A4F3-837187E003EA}" type="pres">
      <dgm:prSet presAssocID="{928A815D-8D83-4571-9210-42E0F5B08966}" presName="composite" presStyleCnt="0"/>
      <dgm:spPr/>
    </dgm:pt>
    <dgm:pt modelId="{7F2B6864-92BB-4841-BA13-2149D243ADA9}" type="pres">
      <dgm:prSet presAssocID="{928A815D-8D83-4571-9210-42E0F5B08966}" presName="rect1" presStyleLbl="bgShp" presStyleIdx="4" presStyleCnt="5" custLinFactNeighborX="-1115"/>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pt>
    <dgm:pt modelId="{EEA3CEBE-39D0-42FA-A88B-B8554E6A8D6A}" type="pres">
      <dgm:prSet presAssocID="{928A815D-8D83-4571-9210-42E0F5B08966}" presName="rect2" presStyleLbl="trBgShp" presStyleIdx="4" presStyleCnt="5">
        <dgm:presLayoutVars>
          <dgm:bulletEnabled val="1"/>
        </dgm:presLayoutVars>
      </dgm:prSet>
      <dgm:spPr/>
    </dgm:pt>
  </dgm:ptLst>
  <dgm:cxnLst>
    <dgm:cxn modelId="{95F4AD9E-D4E3-429C-8A5B-2A30EEFC609F}" type="presOf" srcId="{D1C91F6D-DC14-4E5A-BD47-0644ED4B0C28}" destId="{F748DC35-CFF4-4A87-9A0F-A17F5B099F44}" srcOrd="0" destOrd="0" presId="urn:microsoft.com/office/officeart/2008/layout/BendingPictureSemiTransparentText"/>
    <dgm:cxn modelId="{BBA98448-C72C-4CD1-9A86-0382C24A1E5E}" srcId="{0F29095A-BB53-479D-BC58-73CCAE3975CC}" destId="{64948C09-BBC5-4CE8-9CDF-33ACF51B610F}" srcOrd="3" destOrd="0" parTransId="{0A3ACBC3-AEC1-4EB7-B6C3-28457CA05944}" sibTransId="{9E0555BF-53CE-4F53-A0F9-40BD862630F3}"/>
    <dgm:cxn modelId="{8F19ABD3-176A-4D8F-8B42-B67ED17224E2}" srcId="{0F29095A-BB53-479D-BC58-73CCAE3975CC}" destId="{B0EEE393-BCFD-47D6-9DD9-6E91ECD9E70D}" srcOrd="0" destOrd="0" parTransId="{1B570D09-3B18-4FE2-B74C-4539BA2AC344}" sibTransId="{972CEA5B-4CAA-44F9-8366-127B355F086E}"/>
    <dgm:cxn modelId="{B2B3D46B-789A-4C50-9617-824AB22525C6}" type="presOf" srcId="{2A02AD29-97CE-48E8-86E6-BE82D8D5836D}" destId="{571E3E1B-524F-4EEF-B8D3-FFDE42DF03E7}" srcOrd="0" destOrd="0" presId="urn:microsoft.com/office/officeart/2008/layout/BendingPictureSemiTransparentText"/>
    <dgm:cxn modelId="{83F776C5-22B3-4A38-8537-4BE9DED05B9E}" type="presOf" srcId="{928A815D-8D83-4571-9210-42E0F5B08966}" destId="{EEA3CEBE-39D0-42FA-A88B-B8554E6A8D6A}" srcOrd="0" destOrd="0" presId="urn:microsoft.com/office/officeart/2008/layout/BendingPictureSemiTransparentText"/>
    <dgm:cxn modelId="{9042D7FF-1E91-4B44-8208-EA2B87BB0AA0}" type="presOf" srcId="{B0EEE393-BCFD-47D6-9DD9-6E91ECD9E70D}" destId="{FA849E74-0479-44F4-ABF5-598427148D98}" srcOrd="0" destOrd="0" presId="urn:microsoft.com/office/officeart/2008/layout/BendingPictureSemiTransparentText"/>
    <dgm:cxn modelId="{58C76F8E-600F-45CE-9768-CF7BD7C0C9FF}" srcId="{0F29095A-BB53-479D-BC58-73CCAE3975CC}" destId="{2A02AD29-97CE-48E8-86E6-BE82D8D5836D}" srcOrd="2" destOrd="0" parTransId="{4DB0725D-B7E7-4A8F-98EA-16CD3EDEFD81}" sibTransId="{243B598E-E3B3-47C7-BDF8-DE218381832B}"/>
    <dgm:cxn modelId="{7BEFE073-B82C-48B9-B014-40FA8DE743E3}" type="presOf" srcId="{0F29095A-BB53-479D-BC58-73CCAE3975CC}" destId="{335B3EC0-9E7E-4D11-BCD3-9BB77C0CE0E4}" srcOrd="0" destOrd="0" presId="urn:microsoft.com/office/officeart/2008/layout/BendingPictureSemiTransparentText"/>
    <dgm:cxn modelId="{A78E5D7E-1A5A-411F-9131-1BF756C8F668}" srcId="{0F29095A-BB53-479D-BC58-73CCAE3975CC}" destId="{D1C91F6D-DC14-4E5A-BD47-0644ED4B0C28}" srcOrd="1" destOrd="0" parTransId="{0EE0A457-BDD8-46C3-AA22-2EEB0B576311}" sibTransId="{6BE2D918-B2A5-487C-B8F1-29347EA1F593}"/>
    <dgm:cxn modelId="{02F0A236-54D8-47C1-8B63-43C0FF86D715}" type="presOf" srcId="{64948C09-BBC5-4CE8-9CDF-33ACF51B610F}" destId="{26D69931-6D51-40FA-913F-EC951352B5BF}" srcOrd="0" destOrd="0" presId="urn:microsoft.com/office/officeart/2008/layout/BendingPictureSemiTransparentText"/>
    <dgm:cxn modelId="{B147F2D2-36E4-4A4A-8E48-4C4D3F2F9EFE}" srcId="{0F29095A-BB53-479D-BC58-73CCAE3975CC}" destId="{928A815D-8D83-4571-9210-42E0F5B08966}" srcOrd="4" destOrd="0" parTransId="{4F781571-87A2-4773-AEF9-7755DF7FA055}" sibTransId="{2DC8B715-C638-41EC-80A0-456246D6A6C8}"/>
    <dgm:cxn modelId="{90872F1B-1D2A-445E-8BA6-804126DBA695}" type="presParOf" srcId="{335B3EC0-9E7E-4D11-BCD3-9BB77C0CE0E4}" destId="{19CE1381-7702-4F45-95BD-4AA080F0AC57}" srcOrd="0" destOrd="0" presId="urn:microsoft.com/office/officeart/2008/layout/BendingPictureSemiTransparentText"/>
    <dgm:cxn modelId="{016DA78C-B654-4E6A-B4DB-CF36E4D71E57}" type="presParOf" srcId="{19CE1381-7702-4F45-95BD-4AA080F0AC57}" destId="{047CA748-331B-4700-A740-DBC62F47A124}" srcOrd="0" destOrd="0" presId="urn:microsoft.com/office/officeart/2008/layout/BendingPictureSemiTransparentText"/>
    <dgm:cxn modelId="{30FFFFCA-B694-4805-A889-81119C012FA9}" type="presParOf" srcId="{19CE1381-7702-4F45-95BD-4AA080F0AC57}" destId="{FA849E74-0479-44F4-ABF5-598427148D98}" srcOrd="1" destOrd="0" presId="urn:microsoft.com/office/officeart/2008/layout/BendingPictureSemiTransparentText"/>
    <dgm:cxn modelId="{752F561C-E123-4C4B-9055-39E5CBA93C20}" type="presParOf" srcId="{335B3EC0-9E7E-4D11-BCD3-9BB77C0CE0E4}" destId="{0A6A4A9E-F976-4782-929D-269D2DAFF7DB}" srcOrd="1" destOrd="0" presId="urn:microsoft.com/office/officeart/2008/layout/BendingPictureSemiTransparentText"/>
    <dgm:cxn modelId="{FB7D62EA-2FA2-430D-93B2-DB0C3882B451}" type="presParOf" srcId="{335B3EC0-9E7E-4D11-BCD3-9BB77C0CE0E4}" destId="{54057E0E-8855-4FB6-8BAC-E7893FC7C390}" srcOrd="2" destOrd="0" presId="urn:microsoft.com/office/officeart/2008/layout/BendingPictureSemiTransparentText"/>
    <dgm:cxn modelId="{0251514F-5F0A-4766-B195-38943B9DB3EA}" type="presParOf" srcId="{54057E0E-8855-4FB6-8BAC-E7893FC7C390}" destId="{31B1A9C4-A4D5-416C-8503-ED1209DD7933}" srcOrd="0" destOrd="0" presId="urn:microsoft.com/office/officeart/2008/layout/BendingPictureSemiTransparentText"/>
    <dgm:cxn modelId="{6C201C79-D68E-4734-9640-F5776DCEF73B}" type="presParOf" srcId="{54057E0E-8855-4FB6-8BAC-E7893FC7C390}" destId="{F748DC35-CFF4-4A87-9A0F-A17F5B099F44}" srcOrd="1" destOrd="0" presId="urn:microsoft.com/office/officeart/2008/layout/BendingPictureSemiTransparentText"/>
    <dgm:cxn modelId="{302387DA-7EC6-49E5-8774-AC8DA2953B08}" type="presParOf" srcId="{335B3EC0-9E7E-4D11-BCD3-9BB77C0CE0E4}" destId="{271ED854-B09A-4CEF-86AF-4B98F4DF9A35}" srcOrd="3" destOrd="0" presId="urn:microsoft.com/office/officeart/2008/layout/BendingPictureSemiTransparentText"/>
    <dgm:cxn modelId="{243DF5D3-951D-4E26-A081-FFFE46FD8BD7}" type="presParOf" srcId="{335B3EC0-9E7E-4D11-BCD3-9BB77C0CE0E4}" destId="{2B89F64F-D962-44E7-9084-BC8E1B5BB94A}" srcOrd="4" destOrd="0" presId="urn:microsoft.com/office/officeart/2008/layout/BendingPictureSemiTransparentText"/>
    <dgm:cxn modelId="{EFB138DF-6B67-4411-8EEC-0DAF3323D456}" type="presParOf" srcId="{2B89F64F-D962-44E7-9084-BC8E1B5BB94A}" destId="{AE9F4217-E406-4DAE-800C-1396EDFEA002}" srcOrd="0" destOrd="0" presId="urn:microsoft.com/office/officeart/2008/layout/BendingPictureSemiTransparentText"/>
    <dgm:cxn modelId="{4D9AFC1B-EEF7-460E-B308-65B09BCA7E85}" type="presParOf" srcId="{2B89F64F-D962-44E7-9084-BC8E1B5BB94A}" destId="{571E3E1B-524F-4EEF-B8D3-FFDE42DF03E7}" srcOrd="1" destOrd="0" presId="urn:microsoft.com/office/officeart/2008/layout/BendingPictureSemiTransparentText"/>
    <dgm:cxn modelId="{638A875D-4231-421D-8CF6-9657BD836688}" type="presParOf" srcId="{335B3EC0-9E7E-4D11-BCD3-9BB77C0CE0E4}" destId="{02045AE1-FAE8-4866-BCE7-E973C7671ADE}" srcOrd="5" destOrd="0" presId="urn:microsoft.com/office/officeart/2008/layout/BendingPictureSemiTransparentText"/>
    <dgm:cxn modelId="{EF1049C4-F333-442B-839C-6B7E1C2A3B73}" type="presParOf" srcId="{335B3EC0-9E7E-4D11-BCD3-9BB77C0CE0E4}" destId="{31884101-43F5-4B2E-AA9A-51DEB9EBB91A}" srcOrd="6" destOrd="0" presId="urn:microsoft.com/office/officeart/2008/layout/BendingPictureSemiTransparentText"/>
    <dgm:cxn modelId="{F33C9C7A-61D4-4388-AE26-B1ADA304D83C}" type="presParOf" srcId="{31884101-43F5-4B2E-AA9A-51DEB9EBB91A}" destId="{D14AD010-8B56-4EE8-8B3A-1C70D7CAFB25}" srcOrd="0" destOrd="0" presId="urn:microsoft.com/office/officeart/2008/layout/BendingPictureSemiTransparentText"/>
    <dgm:cxn modelId="{4C01AF01-8ED8-4E1E-AEF6-A68451D686BC}" type="presParOf" srcId="{31884101-43F5-4B2E-AA9A-51DEB9EBB91A}" destId="{26D69931-6D51-40FA-913F-EC951352B5BF}" srcOrd="1" destOrd="0" presId="urn:microsoft.com/office/officeart/2008/layout/BendingPictureSemiTransparentText"/>
    <dgm:cxn modelId="{3988BA1A-640F-4A6E-96AE-EF4E60F3E0A4}" type="presParOf" srcId="{335B3EC0-9E7E-4D11-BCD3-9BB77C0CE0E4}" destId="{54BF77AD-6E4B-4336-9B3E-5E0965566547}" srcOrd="7" destOrd="0" presId="urn:microsoft.com/office/officeart/2008/layout/BendingPictureSemiTransparentText"/>
    <dgm:cxn modelId="{B55C2A7F-C0F6-4E78-BD9D-980DFF1BE4E2}" type="presParOf" srcId="{335B3EC0-9E7E-4D11-BCD3-9BB77C0CE0E4}" destId="{2B0BC738-C9EE-4E16-A4F3-837187E003EA}" srcOrd="8" destOrd="0" presId="urn:microsoft.com/office/officeart/2008/layout/BendingPictureSemiTransparentText"/>
    <dgm:cxn modelId="{72B79E4D-2E4C-4953-A0EA-B3DD851C3CEA}" type="presParOf" srcId="{2B0BC738-C9EE-4E16-A4F3-837187E003EA}" destId="{7F2B6864-92BB-4841-BA13-2149D243ADA9}" srcOrd="0" destOrd="0" presId="urn:microsoft.com/office/officeart/2008/layout/BendingPictureSemiTransparentText"/>
    <dgm:cxn modelId="{7B049D36-65C6-443C-96F9-136AA70BB7FD}" type="presParOf" srcId="{2B0BC738-C9EE-4E16-A4F3-837187E003EA}" destId="{EEA3CEBE-39D0-42FA-A88B-B8554E6A8D6A}"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253258-2742-4F1A-9A73-B681C7D2006B}" type="doc">
      <dgm:prSet loTypeId="urn:microsoft.com/office/officeart/2005/8/layout/hierarchy2" loCatId="hierarchy" qsTypeId="urn:microsoft.com/office/officeart/2005/8/quickstyle/simple1" qsCatId="simple" csTypeId="urn:microsoft.com/office/officeart/2005/8/colors/colorful1" csCatId="colorful" phldr="1"/>
      <dgm:spPr/>
      <dgm:t>
        <a:bodyPr/>
        <a:lstStyle/>
        <a:p>
          <a:endParaRPr lang="en-US"/>
        </a:p>
      </dgm:t>
    </dgm:pt>
    <dgm:pt modelId="{391A35FF-3CB3-4A6C-969F-42E0DB4F3AFE}">
      <dgm:prSet phldrT="[Text]" custT="1"/>
      <dgm:spPr/>
      <dgm:t>
        <a:bodyPr/>
        <a:lstStyle/>
        <a:p>
          <a:r>
            <a:rPr lang="en-US" sz="3600" dirty="0"/>
            <a:t>Definition</a:t>
          </a:r>
        </a:p>
      </dgm:t>
    </dgm:pt>
    <dgm:pt modelId="{4B05272B-1DA2-4686-9E81-850C8E4C9120}" type="parTrans" cxnId="{3280FEF7-73B5-4196-BC35-4615E7917AA7}">
      <dgm:prSet/>
      <dgm:spPr/>
      <dgm:t>
        <a:bodyPr/>
        <a:lstStyle/>
        <a:p>
          <a:endParaRPr lang="en-US"/>
        </a:p>
      </dgm:t>
    </dgm:pt>
    <dgm:pt modelId="{8C5D2A2F-3DF2-4340-973B-FFD00634D9B6}" type="sibTrans" cxnId="{3280FEF7-73B5-4196-BC35-4615E7917AA7}">
      <dgm:prSet/>
      <dgm:spPr/>
      <dgm:t>
        <a:bodyPr/>
        <a:lstStyle/>
        <a:p>
          <a:endParaRPr lang="en-US"/>
        </a:p>
      </dgm:t>
    </dgm:pt>
    <dgm:pt modelId="{1AC9CFA5-C851-4B99-92BE-96A4C87E7977}">
      <dgm:prSet phldrT="[Text]" custT="1"/>
      <dgm:spPr/>
      <dgm:t>
        <a:bodyPr/>
        <a:lstStyle/>
        <a:p>
          <a:r>
            <a:rPr lang="en-US" sz="3200" dirty="0"/>
            <a:t>Agri. Drought</a:t>
          </a:r>
        </a:p>
      </dgm:t>
    </dgm:pt>
    <dgm:pt modelId="{DA06EE3F-5805-4B40-91FA-8A1EC3C874FD}" type="parTrans" cxnId="{3EE4A9D2-2032-4BCF-AAED-4252E11E3FF8}">
      <dgm:prSet/>
      <dgm:spPr/>
      <dgm:t>
        <a:bodyPr/>
        <a:lstStyle/>
        <a:p>
          <a:endParaRPr lang="en-US"/>
        </a:p>
      </dgm:t>
    </dgm:pt>
    <dgm:pt modelId="{D962E22E-F7D1-4A05-B8EE-00B7C10D52F6}" type="sibTrans" cxnId="{3EE4A9D2-2032-4BCF-AAED-4252E11E3FF8}">
      <dgm:prSet/>
      <dgm:spPr/>
      <dgm:t>
        <a:bodyPr/>
        <a:lstStyle/>
        <a:p>
          <a:endParaRPr lang="en-US"/>
        </a:p>
      </dgm:t>
    </dgm:pt>
    <dgm:pt modelId="{6AD91FC4-BFDE-42B8-89FD-166D14197330}">
      <dgm:prSet phldrT="[Text]" custT="1"/>
      <dgm:spPr/>
      <dgm:t>
        <a:bodyPr/>
        <a:lstStyle/>
        <a:p>
          <a:r>
            <a:rPr lang="en-US" sz="3200" dirty="0"/>
            <a:t>Meteorological Drought</a:t>
          </a:r>
        </a:p>
      </dgm:t>
    </dgm:pt>
    <dgm:pt modelId="{16A661F1-AB9B-4DED-AAEE-315639AEA35F}" type="parTrans" cxnId="{385C4865-1889-4898-A44A-BAA7FF0A046A}">
      <dgm:prSet/>
      <dgm:spPr/>
      <dgm:t>
        <a:bodyPr/>
        <a:lstStyle/>
        <a:p>
          <a:endParaRPr lang="en-US"/>
        </a:p>
      </dgm:t>
    </dgm:pt>
    <dgm:pt modelId="{BC567F3C-CFD3-46E4-B1E3-87F1BADCCB9F}" type="sibTrans" cxnId="{385C4865-1889-4898-A44A-BAA7FF0A046A}">
      <dgm:prSet/>
      <dgm:spPr/>
      <dgm:t>
        <a:bodyPr/>
        <a:lstStyle/>
        <a:p>
          <a:endParaRPr lang="en-US"/>
        </a:p>
      </dgm:t>
    </dgm:pt>
    <dgm:pt modelId="{CAAE5D25-530C-40F5-A8B0-43AE775FB6A5}">
      <dgm:prSet phldrT="[Text]" custT="1"/>
      <dgm:spPr/>
      <dgm:t>
        <a:bodyPr/>
        <a:lstStyle/>
        <a:p>
          <a:r>
            <a:rPr lang="en-US" sz="3200" dirty="0"/>
            <a:t>90% shortfall of avg. rain</a:t>
          </a:r>
        </a:p>
      </dgm:t>
    </dgm:pt>
    <dgm:pt modelId="{FF598505-E056-4364-9C48-651E54147609}" type="parTrans" cxnId="{D49A79AB-3E02-4320-A8DE-C4D6F8C51326}">
      <dgm:prSet/>
      <dgm:spPr/>
      <dgm:t>
        <a:bodyPr/>
        <a:lstStyle/>
        <a:p>
          <a:endParaRPr lang="en-US"/>
        </a:p>
      </dgm:t>
    </dgm:pt>
    <dgm:pt modelId="{42DB146F-B2A2-47EE-8319-DE6961852183}" type="sibTrans" cxnId="{D49A79AB-3E02-4320-A8DE-C4D6F8C51326}">
      <dgm:prSet/>
      <dgm:spPr/>
      <dgm:t>
        <a:bodyPr/>
        <a:lstStyle/>
        <a:p>
          <a:endParaRPr lang="en-US"/>
        </a:p>
      </dgm:t>
    </dgm:pt>
    <dgm:pt modelId="{326E0B7F-4FB2-47B8-B2BF-87DCD48507A5}">
      <dgm:prSet phldrT="[Text]" custT="1"/>
      <dgm:spPr/>
      <dgm:t>
        <a:bodyPr/>
        <a:lstStyle/>
        <a:p>
          <a:r>
            <a:rPr lang="en-US" sz="3200" dirty="0"/>
            <a:t>If state’s 20%/&gt; area affected.</a:t>
          </a:r>
        </a:p>
      </dgm:t>
    </dgm:pt>
    <dgm:pt modelId="{4FE06BEC-D772-4EA1-B0C1-D0555BE33F01}" type="parTrans" cxnId="{CA967631-31B3-4130-9E9C-34E70C67F534}">
      <dgm:prSet/>
      <dgm:spPr/>
      <dgm:t>
        <a:bodyPr/>
        <a:lstStyle/>
        <a:p>
          <a:endParaRPr lang="en-US"/>
        </a:p>
      </dgm:t>
    </dgm:pt>
    <dgm:pt modelId="{7667650B-2466-4BB2-90DD-FED971D74B74}" type="sibTrans" cxnId="{CA967631-31B3-4130-9E9C-34E70C67F534}">
      <dgm:prSet/>
      <dgm:spPr/>
      <dgm:t>
        <a:bodyPr/>
        <a:lstStyle/>
        <a:p>
          <a:endParaRPr lang="en-US"/>
        </a:p>
      </dgm:t>
    </dgm:pt>
    <dgm:pt modelId="{BA03715E-80A2-499D-9871-E202547FD9F5}" type="pres">
      <dgm:prSet presAssocID="{F0253258-2742-4F1A-9A73-B681C7D2006B}" presName="diagram" presStyleCnt="0">
        <dgm:presLayoutVars>
          <dgm:chPref val="1"/>
          <dgm:dir/>
          <dgm:animOne val="branch"/>
          <dgm:animLvl val="lvl"/>
          <dgm:resizeHandles val="exact"/>
        </dgm:presLayoutVars>
      </dgm:prSet>
      <dgm:spPr/>
    </dgm:pt>
    <dgm:pt modelId="{6E7F6FEB-3EF9-4F46-8B1C-DBB1C7CF63E0}" type="pres">
      <dgm:prSet presAssocID="{391A35FF-3CB3-4A6C-969F-42E0DB4F3AFE}" presName="root1" presStyleCnt="0"/>
      <dgm:spPr/>
    </dgm:pt>
    <dgm:pt modelId="{F504B09B-14B0-4F7A-B8E1-7E760AE3C70C}" type="pres">
      <dgm:prSet presAssocID="{391A35FF-3CB3-4A6C-969F-42E0DB4F3AFE}" presName="LevelOneTextNode" presStyleLbl="node0" presStyleIdx="0" presStyleCnt="1">
        <dgm:presLayoutVars>
          <dgm:chPref val="3"/>
        </dgm:presLayoutVars>
      </dgm:prSet>
      <dgm:spPr/>
    </dgm:pt>
    <dgm:pt modelId="{A02DFFF0-652C-4888-A241-86B66A6FEDCF}" type="pres">
      <dgm:prSet presAssocID="{391A35FF-3CB3-4A6C-969F-42E0DB4F3AFE}" presName="level2hierChild" presStyleCnt="0"/>
      <dgm:spPr/>
    </dgm:pt>
    <dgm:pt modelId="{D79DF484-9167-4FE2-A1BF-31502D6C19E9}" type="pres">
      <dgm:prSet presAssocID="{16A661F1-AB9B-4DED-AAEE-315639AEA35F}" presName="conn2-1" presStyleLbl="parChTrans1D2" presStyleIdx="0" presStyleCnt="2"/>
      <dgm:spPr/>
    </dgm:pt>
    <dgm:pt modelId="{90C56EE5-2FB9-45EF-9AEA-A5820D4EA5A4}" type="pres">
      <dgm:prSet presAssocID="{16A661F1-AB9B-4DED-AAEE-315639AEA35F}" presName="connTx" presStyleLbl="parChTrans1D2" presStyleIdx="0" presStyleCnt="2"/>
      <dgm:spPr/>
    </dgm:pt>
    <dgm:pt modelId="{E9D67158-FB3E-4615-96ED-5E248E6C2107}" type="pres">
      <dgm:prSet presAssocID="{6AD91FC4-BFDE-42B8-89FD-166D14197330}" presName="root2" presStyleCnt="0"/>
      <dgm:spPr/>
    </dgm:pt>
    <dgm:pt modelId="{A2F4B3A0-0000-4DC8-97BB-BABCC033117D}" type="pres">
      <dgm:prSet presAssocID="{6AD91FC4-BFDE-42B8-89FD-166D14197330}" presName="LevelTwoTextNode" presStyleLbl="node2" presStyleIdx="0" presStyleCnt="2">
        <dgm:presLayoutVars>
          <dgm:chPref val="3"/>
        </dgm:presLayoutVars>
      </dgm:prSet>
      <dgm:spPr/>
    </dgm:pt>
    <dgm:pt modelId="{294DBDE7-9357-4665-8BFC-3F75DB2884D7}" type="pres">
      <dgm:prSet presAssocID="{6AD91FC4-BFDE-42B8-89FD-166D14197330}" presName="level3hierChild" presStyleCnt="0"/>
      <dgm:spPr/>
    </dgm:pt>
    <dgm:pt modelId="{4CDD26AA-B82C-4008-AA53-F187BDF7D78D}" type="pres">
      <dgm:prSet presAssocID="{FF598505-E056-4364-9C48-651E54147609}" presName="conn2-1" presStyleLbl="parChTrans1D3" presStyleIdx="0" presStyleCnt="2"/>
      <dgm:spPr/>
    </dgm:pt>
    <dgm:pt modelId="{46560DA1-5AE4-43CF-8042-10276875A3D8}" type="pres">
      <dgm:prSet presAssocID="{FF598505-E056-4364-9C48-651E54147609}" presName="connTx" presStyleLbl="parChTrans1D3" presStyleIdx="0" presStyleCnt="2"/>
      <dgm:spPr/>
    </dgm:pt>
    <dgm:pt modelId="{4F99B787-E4BB-4D74-A05F-246A351C18AC}" type="pres">
      <dgm:prSet presAssocID="{CAAE5D25-530C-40F5-A8B0-43AE775FB6A5}" presName="root2" presStyleCnt="0"/>
      <dgm:spPr/>
    </dgm:pt>
    <dgm:pt modelId="{B22281F8-2883-4F67-A746-28E43226ACCB}" type="pres">
      <dgm:prSet presAssocID="{CAAE5D25-530C-40F5-A8B0-43AE775FB6A5}" presName="LevelTwoTextNode" presStyleLbl="node3" presStyleIdx="0" presStyleCnt="2">
        <dgm:presLayoutVars>
          <dgm:chPref val="3"/>
        </dgm:presLayoutVars>
      </dgm:prSet>
      <dgm:spPr/>
    </dgm:pt>
    <dgm:pt modelId="{05CC73C0-E8CA-4332-B8E9-31E82A585178}" type="pres">
      <dgm:prSet presAssocID="{CAAE5D25-530C-40F5-A8B0-43AE775FB6A5}" presName="level3hierChild" presStyleCnt="0"/>
      <dgm:spPr/>
    </dgm:pt>
    <dgm:pt modelId="{72FED88C-5083-421F-9442-10BD806FD02B}" type="pres">
      <dgm:prSet presAssocID="{DA06EE3F-5805-4B40-91FA-8A1EC3C874FD}" presName="conn2-1" presStyleLbl="parChTrans1D2" presStyleIdx="1" presStyleCnt="2"/>
      <dgm:spPr/>
    </dgm:pt>
    <dgm:pt modelId="{7A476225-5F1B-46CF-AD75-19AE40890F16}" type="pres">
      <dgm:prSet presAssocID="{DA06EE3F-5805-4B40-91FA-8A1EC3C874FD}" presName="connTx" presStyleLbl="parChTrans1D2" presStyleIdx="1" presStyleCnt="2"/>
      <dgm:spPr/>
    </dgm:pt>
    <dgm:pt modelId="{9313D3AB-DCF3-47D1-ACC2-4112D92492EC}" type="pres">
      <dgm:prSet presAssocID="{1AC9CFA5-C851-4B99-92BE-96A4C87E7977}" presName="root2" presStyleCnt="0"/>
      <dgm:spPr/>
    </dgm:pt>
    <dgm:pt modelId="{7D9E7F20-1A7D-43BE-955B-F3BDF1B53A30}" type="pres">
      <dgm:prSet presAssocID="{1AC9CFA5-C851-4B99-92BE-96A4C87E7977}" presName="LevelTwoTextNode" presStyleLbl="node2" presStyleIdx="1" presStyleCnt="2">
        <dgm:presLayoutVars>
          <dgm:chPref val="3"/>
        </dgm:presLayoutVars>
      </dgm:prSet>
      <dgm:spPr/>
    </dgm:pt>
    <dgm:pt modelId="{719BECC4-B5ED-4927-A3E4-CEFBB643ECC0}" type="pres">
      <dgm:prSet presAssocID="{1AC9CFA5-C851-4B99-92BE-96A4C87E7977}" presName="level3hierChild" presStyleCnt="0"/>
      <dgm:spPr/>
    </dgm:pt>
    <dgm:pt modelId="{AF712448-9037-4C6E-8AE8-962B628209A1}" type="pres">
      <dgm:prSet presAssocID="{4FE06BEC-D772-4EA1-B0C1-D0555BE33F01}" presName="conn2-1" presStyleLbl="parChTrans1D3" presStyleIdx="1" presStyleCnt="2"/>
      <dgm:spPr/>
    </dgm:pt>
    <dgm:pt modelId="{BCB28B3B-50B1-418F-A416-30E265CA8FB4}" type="pres">
      <dgm:prSet presAssocID="{4FE06BEC-D772-4EA1-B0C1-D0555BE33F01}" presName="connTx" presStyleLbl="parChTrans1D3" presStyleIdx="1" presStyleCnt="2"/>
      <dgm:spPr/>
    </dgm:pt>
    <dgm:pt modelId="{A319E7FF-003E-486A-BA4E-6A067A2C2DF4}" type="pres">
      <dgm:prSet presAssocID="{326E0B7F-4FB2-47B8-B2BF-87DCD48507A5}" presName="root2" presStyleCnt="0"/>
      <dgm:spPr/>
    </dgm:pt>
    <dgm:pt modelId="{1482D21F-2E9B-41B4-B330-513B64E98642}" type="pres">
      <dgm:prSet presAssocID="{326E0B7F-4FB2-47B8-B2BF-87DCD48507A5}" presName="LevelTwoTextNode" presStyleLbl="node3" presStyleIdx="1" presStyleCnt="2">
        <dgm:presLayoutVars>
          <dgm:chPref val="3"/>
        </dgm:presLayoutVars>
      </dgm:prSet>
      <dgm:spPr/>
    </dgm:pt>
    <dgm:pt modelId="{27A4F650-2D4E-436F-A0BA-8C5F3CC3B47B}" type="pres">
      <dgm:prSet presAssocID="{326E0B7F-4FB2-47B8-B2BF-87DCD48507A5}" presName="level3hierChild" presStyleCnt="0"/>
      <dgm:spPr/>
    </dgm:pt>
  </dgm:ptLst>
  <dgm:cxnLst>
    <dgm:cxn modelId="{D0034F04-9272-4D49-9D69-05738910B790}" type="presOf" srcId="{F0253258-2742-4F1A-9A73-B681C7D2006B}" destId="{BA03715E-80A2-499D-9871-E202547FD9F5}" srcOrd="0" destOrd="0" presId="urn:microsoft.com/office/officeart/2005/8/layout/hierarchy2"/>
    <dgm:cxn modelId="{42B5AF70-066E-4E70-98B1-A3B549AA57C5}" type="presOf" srcId="{16A661F1-AB9B-4DED-AAEE-315639AEA35F}" destId="{D79DF484-9167-4FE2-A1BF-31502D6C19E9}" srcOrd="0" destOrd="0" presId="urn:microsoft.com/office/officeart/2005/8/layout/hierarchy2"/>
    <dgm:cxn modelId="{CA967631-31B3-4130-9E9C-34E70C67F534}" srcId="{1AC9CFA5-C851-4B99-92BE-96A4C87E7977}" destId="{326E0B7F-4FB2-47B8-B2BF-87DCD48507A5}" srcOrd="0" destOrd="0" parTransId="{4FE06BEC-D772-4EA1-B0C1-D0555BE33F01}" sibTransId="{7667650B-2466-4BB2-90DD-FED971D74B74}"/>
    <dgm:cxn modelId="{A8038910-19C3-4129-A5A1-7B88583AA4B6}" type="presOf" srcId="{391A35FF-3CB3-4A6C-969F-42E0DB4F3AFE}" destId="{F504B09B-14B0-4F7A-B8E1-7E760AE3C70C}" srcOrd="0" destOrd="0" presId="urn:microsoft.com/office/officeart/2005/8/layout/hierarchy2"/>
    <dgm:cxn modelId="{694CAF9E-EC9A-4376-B301-2ADABC850A4E}" type="presOf" srcId="{FF598505-E056-4364-9C48-651E54147609}" destId="{46560DA1-5AE4-43CF-8042-10276875A3D8}" srcOrd="1" destOrd="0" presId="urn:microsoft.com/office/officeart/2005/8/layout/hierarchy2"/>
    <dgm:cxn modelId="{00627844-6438-484F-9DAA-9DA3C478D90E}" type="presOf" srcId="{4FE06BEC-D772-4EA1-B0C1-D0555BE33F01}" destId="{AF712448-9037-4C6E-8AE8-962B628209A1}" srcOrd="0" destOrd="0" presId="urn:microsoft.com/office/officeart/2005/8/layout/hierarchy2"/>
    <dgm:cxn modelId="{385C4865-1889-4898-A44A-BAA7FF0A046A}" srcId="{391A35FF-3CB3-4A6C-969F-42E0DB4F3AFE}" destId="{6AD91FC4-BFDE-42B8-89FD-166D14197330}" srcOrd="0" destOrd="0" parTransId="{16A661F1-AB9B-4DED-AAEE-315639AEA35F}" sibTransId="{BC567F3C-CFD3-46E4-B1E3-87F1BADCCB9F}"/>
    <dgm:cxn modelId="{DAC0B309-1EF8-4715-9FED-7A65E4CB5E7B}" type="presOf" srcId="{4FE06BEC-D772-4EA1-B0C1-D0555BE33F01}" destId="{BCB28B3B-50B1-418F-A416-30E265CA8FB4}" srcOrd="1" destOrd="0" presId="urn:microsoft.com/office/officeart/2005/8/layout/hierarchy2"/>
    <dgm:cxn modelId="{D49A79AB-3E02-4320-A8DE-C4D6F8C51326}" srcId="{6AD91FC4-BFDE-42B8-89FD-166D14197330}" destId="{CAAE5D25-530C-40F5-A8B0-43AE775FB6A5}" srcOrd="0" destOrd="0" parTransId="{FF598505-E056-4364-9C48-651E54147609}" sibTransId="{42DB146F-B2A2-47EE-8319-DE6961852183}"/>
    <dgm:cxn modelId="{054E2D82-FC24-4FBB-9027-D250A1349DAB}" type="presOf" srcId="{326E0B7F-4FB2-47B8-B2BF-87DCD48507A5}" destId="{1482D21F-2E9B-41B4-B330-513B64E98642}" srcOrd="0" destOrd="0" presId="urn:microsoft.com/office/officeart/2005/8/layout/hierarchy2"/>
    <dgm:cxn modelId="{D5AEED4A-8084-4328-A8E9-2F39C5BAEA12}" type="presOf" srcId="{FF598505-E056-4364-9C48-651E54147609}" destId="{4CDD26AA-B82C-4008-AA53-F187BDF7D78D}" srcOrd="0" destOrd="0" presId="urn:microsoft.com/office/officeart/2005/8/layout/hierarchy2"/>
    <dgm:cxn modelId="{DB2642F1-E4E1-4B3C-A7E9-CE89A43FFBDB}" type="presOf" srcId="{DA06EE3F-5805-4B40-91FA-8A1EC3C874FD}" destId="{7A476225-5F1B-46CF-AD75-19AE40890F16}" srcOrd="1" destOrd="0" presId="urn:microsoft.com/office/officeart/2005/8/layout/hierarchy2"/>
    <dgm:cxn modelId="{171E3F25-EEB2-41F9-9268-8805078EE0A6}" type="presOf" srcId="{16A661F1-AB9B-4DED-AAEE-315639AEA35F}" destId="{90C56EE5-2FB9-45EF-9AEA-A5820D4EA5A4}" srcOrd="1" destOrd="0" presId="urn:microsoft.com/office/officeart/2005/8/layout/hierarchy2"/>
    <dgm:cxn modelId="{01E2571E-58B3-4BD9-9773-51AE6AA24153}" type="presOf" srcId="{6AD91FC4-BFDE-42B8-89FD-166D14197330}" destId="{A2F4B3A0-0000-4DC8-97BB-BABCC033117D}" srcOrd="0" destOrd="0" presId="urn:microsoft.com/office/officeart/2005/8/layout/hierarchy2"/>
    <dgm:cxn modelId="{3280FEF7-73B5-4196-BC35-4615E7917AA7}" srcId="{F0253258-2742-4F1A-9A73-B681C7D2006B}" destId="{391A35FF-3CB3-4A6C-969F-42E0DB4F3AFE}" srcOrd="0" destOrd="0" parTransId="{4B05272B-1DA2-4686-9E81-850C8E4C9120}" sibTransId="{8C5D2A2F-3DF2-4340-973B-FFD00634D9B6}"/>
    <dgm:cxn modelId="{378343FC-8324-4684-9AE8-B3A85F96A908}" type="presOf" srcId="{CAAE5D25-530C-40F5-A8B0-43AE775FB6A5}" destId="{B22281F8-2883-4F67-A746-28E43226ACCB}" srcOrd="0" destOrd="0" presId="urn:microsoft.com/office/officeart/2005/8/layout/hierarchy2"/>
    <dgm:cxn modelId="{3EE4A9D2-2032-4BCF-AAED-4252E11E3FF8}" srcId="{391A35FF-3CB3-4A6C-969F-42E0DB4F3AFE}" destId="{1AC9CFA5-C851-4B99-92BE-96A4C87E7977}" srcOrd="1" destOrd="0" parTransId="{DA06EE3F-5805-4B40-91FA-8A1EC3C874FD}" sibTransId="{D962E22E-F7D1-4A05-B8EE-00B7C10D52F6}"/>
    <dgm:cxn modelId="{3B76DD57-08E6-45D4-A510-09B1E1BBC387}" type="presOf" srcId="{DA06EE3F-5805-4B40-91FA-8A1EC3C874FD}" destId="{72FED88C-5083-421F-9442-10BD806FD02B}" srcOrd="0" destOrd="0" presId="urn:microsoft.com/office/officeart/2005/8/layout/hierarchy2"/>
    <dgm:cxn modelId="{E953A5DA-A25B-4502-8D38-B0B0A4527A3E}" type="presOf" srcId="{1AC9CFA5-C851-4B99-92BE-96A4C87E7977}" destId="{7D9E7F20-1A7D-43BE-955B-F3BDF1B53A30}" srcOrd="0" destOrd="0" presId="urn:microsoft.com/office/officeart/2005/8/layout/hierarchy2"/>
    <dgm:cxn modelId="{90592F3C-A180-4B84-93BD-ECC0C6D8022D}" type="presParOf" srcId="{BA03715E-80A2-499D-9871-E202547FD9F5}" destId="{6E7F6FEB-3EF9-4F46-8B1C-DBB1C7CF63E0}" srcOrd="0" destOrd="0" presId="urn:microsoft.com/office/officeart/2005/8/layout/hierarchy2"/>
    <dgm:cxn modelId="{520CF325-8BC8-4A8C-BEAD-85C7A6C5EEFD}" type="presParOf" srcId="{6E7F6FEB-3EF9-4F46-8B1C-DBB1C7CF63E0}" destId="{F504B09B-14B0-4F7A-B8E1-7E760AE3C70C}" srcOrd="0" destOrd="0" presId="urn:microsoft.com/office/officeart/2005/8/layout/hierarchy2"/>
    <dgm:cxn modelId="{FB844C72-96E1-45FC-8988-50A7E4E067FB}" type="presParOf" srcId="{6E7F6FEB-3EF9-4F46-8B1C-DBB1C7CF63E0}" destId="{A02DFFF0-652C-4888-A241-86B66A6FEDCF}" srcOrd="1" destOrd="0" presId="urn:microsoft.com/office/officeart/2005/8/layout/hierarchy2"/>
    <dgm:cxn modelId="{B134DC5F-4728-4CB4-9F89-187BA5F2A13B}" type="presParOf" srcId="{A02DFFF0-652C-4888-A241-86B66A6FEDCF}" destId="{D79DF484-9167-4FE2-A1BF-31502D6C19E9}" srcOrd="0" destOrd="0" presId="urn:microsoft.com/office/officeart/2005/8/layout/hierarchy2"/>
    <dgm:cxn modelId="{191A8A88-58B5-4D06-90BB-8D6FFCEDE08C}" type="presParOf" srcId="{D79DF484-9167-4FE2-A1BF-31502D6C19E9}" destId="{90C56EE5-2FB9-45EF-9AEA-A5820D4EA5A4}" srcOrd="0" destOrd="0" presId="urn:microsoft.com/office/officeart/2005/8/layout/hierarchy2"/>
    <dgm:cxn modelId="{7FD89BF9-1719-41EE-833C-624B09605709}" type="presParOf" srcId="{A02DFFF0-652C-4888-A241-86B66A6FEDCF}" destId="{E9D67158-FB3E-4615-96ED-5E248E6C2107}" srcOrd="1" destOrd="0" presId="urn:microsoft.com/office/officeart/2005/8/layout/hierarchy2"/>
    <dgm:cxn modelId="{91FC14C0-A38C-4A38-9AAA-13CD2AD442CA}" type="presParOf" srcId="{E9D67158-FB3E-4615-96ED-5E248E6C2107}" destId="{A2F4B3A0-0000-4DC8-97BB-BABCC033117D}" srcOrd="0" destOrd="0" presId="urn:microsoft.com/office/officeart/2005/8/layout/hierarchy2"/>
    <dgm:cxn modelId="{DDFCC513-7DC5-4AD9-9A4B-0E71465BB0E7}" type="presParOf" srcId="{E9D67158-FB3E-4615-96ED-5E248E6C2107}" destId="{294DBDE7-9357-4665-8BFC-3F75DB2884D7}" srcOrd="1" destOrd="0" presId="urn:microsoft.com/office/officeart/2005/8/layout/hierarchy2"/>
    <dgm:cxn modelId="{F68981E5-BD07-494E-9917-AC81B7D4AD5C}" type="presParOf" srcId="{294DBDE7-9357-4665-8BFC-3F75DB2884D7}" destId="{4CDD26AA-B82C-4008-AA53-F187BDF7D78D}" srcOrd="0" destOrd="0" presId="urn:microsoft.com/office/officeart/2005/8/layout/hierarchy2"/>
    <dgm:cxn modelId="{17B1D110-5591-45A0-9708-13C944229E5B}" type="presParOf" srcId="{4CDD26AA-B82C-4008-AA53-F187BDF7D78D}" destId="{46560DA1-5AE4-43CF-8042-10276875A3D8}" srcOrd="0" destOrd="0" presId="urn:microsoft.com/office/officeart/2005/8/layout/hierarchy2"/>
    <dgm:cxn modelId="{13DBA5A5-07A5-4A38-90B7-C176745A88E5}" type="presParOf" srcId="{294DBDE7-9357-4665-8BFC-3F75DB2884D7}" destId="{4F99B787-E4BB-4D74-A05F-246A351C18AC}" srcOrd="1" destOrd="0" presId="urn:microsoft.com/office/officeart/2005/8/layout/hierarchy2"/>
    <dgm:cxn modelId="{BE41E083-2FBB-4D71-8F14-43210C77E082}" type="presParOf" srcId="{4F99B787-E4BB-4D74-A05F-246A351C18AC}" destId="{B22281F8-2883-4F67-A746-28E43226ACCB}" srcOrd="0" destOrd="0" presId="urn:microsoft.com/office/officeart/2005/8/layout/hierarchy2"/>
    <dgm:cxn modelId="{8A8E70AA-1818-4A17-B51C-09ADBE4BC866}" type="presParOf" srcId="{4F99B787-E4BB-4D74-A05F-246A351C18AC}" destId="{05CC73C0-E8CA-4332-B8E9-31E82A585178}" srcOrd="1" destOrd="0" presId="urn:microsoft.com/office/officeart/2005/8/layout/hierarchy2"/>
    <dgm:cxn modelId="{635712D3-5B13-4EAC-BC38-0D0F56BCE53D}" type="presParOf" srcId="{A02DFFF0-652C-4888-A241-86B66A6FEDCF}" destId="{72FED88C-5083-421F-9442-10BD806FD02B}" srcOrd="2" destOrd="0" presId="urn:microsoft.com/office/officeart/2005/8/layout/hierarchy2"/>
    <dgm:cxn modelId="{63E62ACB-83BC-482A-99F6-49A75ED5F513}" type="presParOf" srcId="{72FED88C-5083-421F-9442-10BD806FD02B}" destId="{7A476225-5F1B-46CF-AD75-19AE40890F16}" srcOrd="0" destOrd="0" presId="urn:microsoft.com/office/officeart/2005/8/layout/hierarchy2"/>
    <dgm:cxn modelId="{11744AEC-7992-47CB-9225-94375642537F}" type="presParOf" srcId="{A02DFFF0-652C-4888-A241-86B66A6FEDCF}" destId="{9313D3AB-DCF3-47D1-ACC2-4112D92492EC}" srcOrd="3" destOrd="0" presId="urn:microsoft.com/office/officeart/2005/8/layout/hierarchy2"/>
    <dgm:cxn modelId="{BAED7C35-E26F-4964-8316-4A38778085F9}" type="presParOf" srcId="{9313D3AB-DCF3-47D1-ACC2-4112D92492EC}" destId="{7D9E7F20-1A7D-43BE-955B-F3BDF1B53A30}" srcOrd="0" destOrd="0" presId="urn:microsoft.com/office/officeart/2005/8/layout/hierarchy2"/>
    <dgm:cxn modelId="{29A63203-90BF-40E1-8803-126A53D631E8}" type="presParOf" srcId="{9313D3AB-DCF3-47D1-ACC2-4112D92492EC}" destId="{719BECC4-B5ED-4927-A3E4-CEFBB643ECC0}" srcOrd="1" destOrd="0" presId="urn:microsoft.com/office/officeart/2005/8/layout/hierarchy2"/>
    <dgm:cxn modelId="{C6F65C42-2C9D-4DB3-8A96-2AA12E3B341B}" type="presParOf" srcId="{719BECC4-B5ED-4927-A3E4-CEFBB643ECC0}" destId="{AF712448-9037-4C6E-8AE8-962B628209A1}" srcOrd="0" destOrd="0" presId="urn:microsoft.com/office/officeart/2005/8/layout/hierarchy2"/>
    <dgm:cxn modelId="{B50C8879-3849-48D9-B38F-4BDFDB247D01}" type="presParOf" srcId="{AF712448-9037-4C6E-8AE8-962B628209A1}" destId="{BCB28B3B-50B1-418F-A416-30E265CA8FB4}" srcOrd="0" destOrd="0" presId="urn:microsoft.com/office/officeart/2005/8/layout/hierarchy2"/>
    <dgm:cxn modelId="{B32CD5BF-1520-4FBF-B730-3B6225B48789}" type="presParOf" srcId="{719BECC4-B5ED-4927-A3E4-CEFBB643ECC0}" destId="{A319E7FF-003E-486A-BA4E-6A067A2C2DF4}" srcOrd="1" destOrd="0" presId="urn:microsoft.com/office/officeart/2005/8/layout/hierarchy2"/>
    <dgm:cxn modelId="{5ADAC13E-229D-46A3-A46F-C9BC5F5F79FC}" type="presParOf" srcId="{A319E7FF-003E-486A-BA4E-6A067A2C2DF4}" destId="{1482D21F-2E9B-41B4-B330-513B64E98642}" srcOrd="0" destOrd="0" presId="urn:microsoft.com/office/officeart/2005/8/layout/hierarchy2"/>
    <dgm:cxn modelId="{12E535B1-D7D0-4A6E-A21B-4993318D2039}" type="presParOf" srcId="{A319E7FF-003E-486A-BA4E-6A067A2C2DF4}" destId="{27A4F650-2D4E-436F-A0BA-8C5F3CC3B47B}"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CBE060-3E53-4D43-8997-5988E4F29BD9}" type="doc">
      <dgm:prSet loTypeId="urn:microsoft.com/office/officeart/2005/8/layout/process1" loCatId="process" qsTypeId="urn:microsoft.com/office/officeart/2005/8/quickstyle/simple1" qsCatId="simple" csTypeId="urn:microsoft.com/office/officeart/2005/8/colors/accent2_2" csCatId="accent2" phldr="1"/>
      <dgm:spPr/>
    </dgm:pt>
    <dgm:pt modelId="{78868458-F0A6-4C3E-9C52-646DCEBFA5DB}">
      <dgm:prSet phldrT="[Text]"/>
      <dgm:spPr/>
      <dgm:t>
        <a:bodyPr/>
        <a:lstStyle/>
        <a:p>
          <a:r>
            <a:rPr lang="en-US" dirty="0"/>
            <a:t>Drought</a:t>
          </a:r>
        </a:p>
      </dgm:t>
    </dgm:pt>
    <dgm:pt modelId="{0952FFF1-5340-4DCC-B973-154DC9D6BD31}" type="parTrans" cxnId="{D334A70E-11EA-416C-A4D8-0E05A774628E}">
      <dgm:prSet/>
      <dgm:spPr/>
      <dgm:t>
        <a:bodyPr/>
        <a:lstStyle/>
        <a:p>
          <a:endParaRPr lang="en-US"/>
        </a:p>
      </dgm:t>
    </dgm:pt>
    <dgm:pt modelId="{9F54C2B3-FAEB-471D-80A7-2B09A315E911}" type="sibTrans" cxnId="{D334A70E-11EA-416C-A4D8-0E05A774628E}">
      <dgm:prSet/>
      <dgm:spPr/>
      <dgm:t>
        <a:bodyPr/>
        <a:lstStyle/>
        <a:p>
          <a:endParaRPr lang="en-US"/>
        </a:p>
      </dgm:t>
    </dgm:pt>
    <dgm:pt modelId="{DBBE260D-E8C1-4FC7-A75A-8F3B887A70E0}">
      <dgm:prSet phldrT="[Text]"/>
      <dgm:spPr/>
      <dgm:t>
        <a:bodyPr/>
        <a:lstStyle/>
        <a:p>
          <a:r>
            <a:rPr lang="en-US" dirty="0" err="1"/>
            <a:t>Kharif</a:t>
          </a:r>
          <a:r>
            <a:rPr lang="en-US" dirty="0"/>
            <a:t> (Monsoon)</a:t>
          </a:r>
        </a:p>
      </dgm:t>
    </dgm:pt>
    <dgm:pt modelId="{7CA62149-ACF7-406C-AE4E-0F75715E582F}" type="parTrans" cxnId="{03832AE2-489B-4441-AF57-F712D530AB34}">
      <dgm:prSet/>
      <dgm:spPr/>
      <dgm:t>
        <a:bodyPr/>
        <a:lstStyle/>
        <a:p>
          <a:endParaRPr lang="en-US"/>
        </a:p>
      </dgm:t>
    </dgm:pt>
    <dgm:pt modelId="{303BA295-268D-4B93-AD2A-3B3DEDB63329}" type="sibTrans" cxnId="{03832AE2-489B-4441-AF57-F712D530AB34}">
      <dgm:prSet/>
      <dgm:spPr/>
      <dgm:t>
        <a:bodyPr/>
        <a:lstStyle/>
        <a:p>
          <a:endParaRPr lang="en-US"/>
        </a:p>
      </dgm:t>
    </dgm:pt>
    <dgm:pt modelId="{72141C3F-E08C-4F72-9C8E-3C511CE7FBBF}">
      <dgm:prSet phldrT="[Text]"/>
      <dgm:spPr/>
      <dgm:t>
        <a:bodyPr/>
        <a:lstStyle/>
        <a:p>
          <a:r>
            <a:rPr lang="en-US" dirty="0"/>
            <a:t>Prolonged Dry Winter</a:t>
          </a:r>
        </a:p>
      </dgm:t>
    </dgm:pt>
    <dgm:pt modelId="{5E509FCA-8164-4EC8-B0F1-A8EFF5BB5FA7}" type="parTrans" cxnId="{147B5E25-9C2E-4A2A-9964-74C05DA0D8A3}">
      <dgm:prSet/>
      <dgm:spPr/>
      <dgm:t>
        <a:bodyPr/>
        <a:lstStyle/>
        <a:p>
          <a:endParaRPr lang="en-US"/>
        </a:p>
      </dgm:t>
    </dgm:pt>
    <dgm:pt modelId="{7BE8B573-E855-4C6E-A52A-06DA62BB5C33}" type="sibTrans" cxnId="{147B5E25-9C2E-4A2A-9964-74C05DA0D8A3}">
      <dgm:prSet/>
      <dgm:spPr/>
      <dgm:t>
        <a:bodyPr/>
        <a:lstStyle/>
        <a:p>
          <a:endParaRPr lang="en-US"/>
        </a:p>
      </dgm:t>
    </dgm:pt>
    <dgm:pt modelId="{BF77CC77-03AD-4C9F-A97C-93F34EF3E066}">
      <dgm:prSet phldrT="[Text]"/>
      <dgm:spPr/>
      <dgm:t>
        <a:bodyPr/>
        <a:lstStyle/>
        <a:p>
          <a:r>
            <a:rPr lang="en-US" dirty="0"/>
            <a:t>Rabi (Winter)</a:t>
          </a:r>
        </a:p>
      </dgm:t>
    </dgm:pt>
    <dgm:pt modelId="{966C3342-BA01-4865-B750-8D29464263C8}" type="parTrans" cxnId="{DBC714C3-5730-45BD-A448-571FE59494D4}">
      <dgm:prSet/>
      <dgm:spPr/>
      <dgm:t>
        <a:bodyPr/>
        <a:lstStyle/>
        <a:p>
          <a:endParaRPr lang="en-US"/>
        </a:p>
      </dgm:t>
    </dgm:pt>
    <dgm:pt modelId="{E4C00C30-C3ED-4B29-A3F4-F6CC7DA56252}" type="sibTrans" cxnId="{DBC714C3-5730-45BD-A448-571FE59494D4}">
      <dgm:prSet/>
      <dgm:spPr/>
      <dgm:t>
        <a:bodyPr/>
        <a:lstStyle/>
        <a:p>
          <a:endParaRPr lang="en-US"/>
        </a:p>
      </dgm:t>
    </dgm:pt>
    <dgm:pt modelId="{8306F6D7-F5AB-4975-86E8-68176C8A3F95}" type="pres">
      <dgm:prSet presAssocID="{91CBE060-3E53-4D43-8997-5988E4F29BD9}" presName="Name0" presStyleCnt="0">
        <dgm:presLayoutVars>
          <dgm:dir/>
          <dgm:resizeHandles val="exact"/>
        </dgm:presLayoutVars>
      </dgm:prSet>
      <dgm:spPr/>
    </dgm:pt>
    <dgm:pt modelId="{B4C22199-BC4A-493F-A8BE-3B240F1CAC3D}" type="pres">
      <dgm:prSet presAssocID="{78868458-F0A6-4C3E-9C52-646DCEBFA5DB}" presName="node" presStyleLbl="node1" presStyleIdx="0" presStyleCnt="2">
        <dgm:presLayoutVars>
          <dgm:bulletEnabled val="1"/>
        </dgm:presLayoutVars>
      </dgm:prSet>
      <dgm:spPr/>
    </dgm:pt>
    <dgm:pt modelId="{0AA06721-ACF6-4F4B-AE3A-77D83BFF2B5F}" type="pres">
      <dgm:prSet presAssocID="{9F54C2B3-FAEB-471D-80A7-2B09A315E911}" presName="sibTrans" presStyleLbl="sibTrans2D1" presStyleIdx="0" presStyleCnt="1"/>
      <dgm:spPr/>
    </dgm:pt>
    <dgm:pt modelId="{6F5E412B-7DC0-4B8D-AFBA-097BC1034C24}" type="pres">
      <dgm:prSet presAssocID="{9F54C2B3-FAEB-471D-80A7-2B09A315E911}" presName="connectorText" presStyleLbl="sibTrans2D1" presStyleIdx="0" presStyleCnt="1"/>
      <dgm:spPr/>
    </dgm:pt>
    <dgm:pt modelId="{00BB4F94-4110-431C-8C62-7B7A948129FB}" type="pres">
      <dgm:prSet presAssocID="{72141C3F-E08C-4F72-9C8E-3C511CE7FBBF}" presName="node" presStyleLbl="node1" presStyleIdx="1" presStyleCnt="2">
        <dgm:presLayoutVars>
          <dgm:bulletEnabled val="1"/>
        </dgm:presLayoutVars>
      </dgm:prSet>
      <dgm:spPr/>
    </dgm:pt>
  </dgm:ptLst>
  <dgm:cxnLst>
    <dgm:cxn modelId="{4A4660D1-A333-404D-92AF-015490C79E40}" type="presOf" srcId="{91CBE060-3E53-4D43-8997-5988E4F29BD9}" destId="{8306F6D7-F5AB-4975-86E8-68176C8A3F95}" srcOrd="0" destOrd="0" presId="urn:microsoft.com/office/officeart/2005/8/layout/process1"/>
    <dgm:cxn modelId="{D334A70E-11EA-416C-A4D8-0E05A774628E}" srcId="{91CBE060-3E53-4D43-8997-5988E4F29BD9}" destId="{78868458-F0A6-4C3E-9C52-646DCEBFA5DB}" srcOrd="0" destOrd="0" parTransId="{0952FFF1-5340-4DCC-B973-154DC9D6BD31}" sibTransId="{9F54C2B3-FAEB-471D-80A7-2B09A315E911}"/>
    <dgm:cxn modelId="{67CDF9F2-2684-4867-BFA6-1A27C6873F03}" type="presOf" srcId="{9F54C2B3-FAEB-471D-80A7-2B09A315E911}" destId="{6F5E412B-7DC0-4B8D-AFBA-097BC1034C24}" srcOrd="1" destOrd="0" presId="urn:microsoft.com/office/officeart/2005/8/layout/process1"/>
    <dgm:cxn modelId="{7F80F30D-43C3-4998-AB40-DFFACD7F5336}" type="presOf" srcId="{DBBE260D-E8C1-4FC7-A75A-8F3B887A70E0}" destId="{B4C22199-BC4A-493F-A8BE-3B240F1CAC3D}" srcOrd="0" destOrd="1" presId="urn:microsoft.com/office/officeart/2005/8/layout/process1"/>
    <dgm:cxn modelId="{C38371BF-5F1F-475A-87CF-39697F8912B3}" type="presOf" srcId="{78868458-F0A6-4C3E-9C52-646DCEBFA5DB}" destId="{B4C22199-BC4A-493F-A8BE-3B240F1CAC3D}" srcOrd="0" destOrd="0" presId="urn:microsoft.com/office/officeart/2005/8/layout/process1"/>
    <dgm:cxn modelId="{03832AE2-489B-4441-AF57-F712D530AB34}" srcId="{78868458-F0A6-4C3E-9C52-646DCEBFA5DB}" destId="{DBBE260D-E8C1-4FC7-A75A-8F3B887A70E0}" srcOrd="0" destOrd="0" parTransId="{7CA62149-ACF7-406C-AE4E-0F75715E582F}" sibTransId="{303BA295-268D-4B93-AD2A-3B3DEDB63329}"/>
    <dgm:cxn modelId="{8E132220-E426-4EC8-9C9B-36C6CA445606}" type="presOf" srcId="{72141C3F-E08C-4F72-9C8E-3C511CE7FBBF}" destId="{00BB4F94-4110-431C-8C62-7B7A948129FB}" srcOrd="0" destOrd="0" presId="urn:microsoft.com/office/officeart/2005/8/layout/process1"/>
    <dgm:cxn modelId="{D496D672-ADF6-433F-817C-B9A6618C335E}" type="presOf" srcId="{BF77CC77-03AD-4C9F-A97C-93F34EF3E066}" destId="{00BB4F94-4110-431C-8C62-7B7A948129FB}" srcOrd="0" destOrd="1" presId="urn:microsoft.com/office/officeart/2005/8/layout/process1"/>
    <dgm:cxn modelId="{677D1926-E9E8-4567-B699-9F7E80AE8286}" type="presOf" srcId="{9F54C2B3-FAEB-471D-80A7-2B09A315E911}" destId="{0AA06721-ACF6-4F4B-AE3A-77D83BFF2B5F}" srcOrd="0" destOrd="0" presId="urn:microsoft.com/office/officeart/2005/8/layout/process1"/>
    <dgm:cxn modelId="{DBC714C3-5730-45BD-A448-571FE59494D4}" srcId="{72141C3F-E08C-4F72-9C8E-3C511CE7FBBF}" destId="{BF77CC77-03AD-4C9F-A97C-93F34EF3E066}" srcOrd="0" destOrd="0" parTransId="{966C3342-BA01-4865-B750-8D29464263C8}" sibTransId="{E4C00C30-C3ED-4B29-A3F4-F6CC7DA56252}"/>
    <dgm:cxn modelId="{147B5E25-9C2E-4A2A-9964-74C05DA0D8A3}" srcId="{91CBE060-3E53-4D43-8997-5988E4F29BD9}" destId="{72141C3F-E08C-4F72-9C8E-3C511CE7FBBF}" srcOrd="1" destOrd="0" parTransId="{5E509FCA-8164-4EC8-B0F1-A8EFF5BB5FA7}" sibTransId="{7BE8B573-E855-4C6E-A52A-06DA62BB5C33}"/>
    <dgm:cxn modelId="{F5EC8037-5E6D-442A-B309-9B372D22991F}" type="presParOf" srcId="{8306F6D7-F5AB-4975-86E8-68176C8A3F95}" destId="{B4C22199-BC4A-493F-A8BE-3B240F1CAC3D}" srcOrd="0" destOrd="0" presId="urn:microsoft.com/office/officeart/2005/8/layout/process1"/>
    <dgm:cxn modelId="{33C4FBD0-F0CA-4F2C-B3F5-B25BF9D0B481}" type="presParOf" srcId="{8306F6D7-F5AB-4975-86E8-68176C8A3F95}" destId="{0AA06721-ACF6-4F4B-AE3A-77D83BFF2B5F}" srcOrd="1" destOrd="0" presId="urn:microsoft.com/office/officeart/2005/8/layout/process1"/>
    <dgm:cxn modelId="{FD0C0527-2128-4046-BF31-185E2D5C7E8E}" type="presParOf" srcId="{0AA06721-ACF6-4F4B-AE3A-77D83BFF2B5F}" destId="{6F5E412B-7DC0-4B8D-AFBA-097BC1034C24}" srcOrd="0" destOrd="0" presId="urn:microsoft.com/office/officeart/2005/8/layout/process1"/>
    <dgm:cxn modelId="{7C534E37-1DEB-4BF2-8E37-EF795B060CB1}" type="presParOf" srcId="{8306F6D7-F5AB-4975-86E8-68176C8A3F95}" destId="{00BB4F94-4110-431C-8C62-7B7A948129FB}" srcOrd="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7EB09EA-F757-41AE-824D-5AD2985CBB42}" type="doc">
      <dgm:prSet loTypeId="urn:microsoft.com/office/officeart/2005/8/layout/equation1" loCatId="relationship" qsTypeId="urn:microsoft.com/office/officeart/2005/8/quickstyle/simple1" qsCatId="simple" csTypeId="urn:microsoft.com/office/officeart/2005/8/colors/accent1_2" csCatId="accent1" phldr="1"/>
      <dgm:spPr/>
    </dgm:pt>
    <dgm:pt modelId="{2C9019E6-D785-431F-A8CE-5C33F3F77B33}">
      <dgm:prSet phldrT="[Text]"/>
      <dgm:spPr/>
      <dgm:t>
        <a:bodyPr/>
        <a:lstStyle/>
        <a:p>
          <a:r>
            <a:rPr lang="en-US" dirty="0"/>
            <a:t>Surface 25 mil.ht</a:t>
          </a:r>
        </a:p>
      </dgm:t>
    </dgm:pt>
    <dgm:pt modelId="{033CD9E5-01BA-426A-A32A-7C67F330009D}" type="parTrans" cxnId="{A18CC5DE-B136-4C58-B489-409D69DD4170}">
      <dgm:prSet/>
      <dgm:spPr/>
      <dgm:t>
        <a:bodyPr/>
        <a:lstStyle/>
        <a:p>
          <a:endParaRPr lang="en-US"/>
        </a:p>
      </dgm:t>
    </dgm:pt>
    <dgm:pt modelId="{2039782F-4200-4EC3-82AC-2465FC2F7A16}" type="sibTrans" cxnId="{A18CC5DE-B136-4C58-B489-409D69DD4170}">
      <dgm:prSet/>
      <dgm:spPr/>
      <dgm:t>
        <a:bodyPr/>
        <a:lstStyle/>
        <a:p>
          <a:endParaRPr lang="en-US"/>
        </a:p>
      </dgm:t>
    </dgm:pt>
    <dgm:pt modelId="{9F929CB4-CC72-4697-B9EB-6E81EE0F05E0}">
      <dgm:prSet phldrT="[Text]"/>
      <dgm:spPr/>
      <dgm:t>
        <a:bodyPr/>
        <a:lstStyle/>
        <a:p>
          <a:r>
            <a:rPr lang="en-US" dirty="0"/>
            <a:t>Ground 40</a:t>
          </a:r>
        </a:p>
      </dgm:t>
    </dgm:pt>
    <dgm:pt modelId="{72BD892E-5114-4823-B82D-1209606BDB53}" type="parTrans" cxnId="{1DA3E9F2-EE4C-43D0-B1C0-32E551D183A0}">
      <dgm:prSet/>
      <dgm:spPr/>
      <dgm:t>
        <a:bodyPr/>
        <a:lstStyle/>
        <a:p>
          <a:endParaRPr lang="en-US"/>
        </a:p>
      </dgm:t>
    </dgm:pt>
    <dgm:pt modelId="{C99C6FF6-C3D9-4854-8F99-00D889DDEAEA}" type="sibTrans" cxnId="{1DA3E9F2-EE4C-43D0-B1C0-32E551D183A0}">
      <dgm:prSet/>
      <dgm:spPr/>
      <dgm:t>
        <a:bodyPr/>
        <a:lstStyle/>
        <a:p>
          <a:endParaRPr lang="en-US"/>
        </a:p>
      </dgm:t>
    </dgm:pt>
    <dgm:pt modelId="{3BFCA91C-5B9B-4DFC-AD53-015868DDFD14}">
      <dgm:prSet phldrT="[Text]"/>
      <dgm:spPr/>
      <dgm:t>
        <a:bodyPr/>
        <a:lstStyle/>
        <a:p>
          <a:r>
            <a:rPr lang="en-US" dirty="0"/>
            <a:t>Net 65 mil. </a:t>
          </a:r>
          <a:r>
            <a:rPr lang="en-US" dirty="0" err="1"/>
            <a:t>ht</a:t>
          </a:r>
          <a:endParaRPr lang="en-US" dirty="0"/>
        </a:p>
      </dgm:t>
    </dgm:pt>
    <dgm:pt modelId="{B8C3B71F-D846-4E95-B91C-20D62704A67E}" type="parTrans" cxnId="{72D7B175-9863-4CE0-8CE8-4AE4D2484972}">
      <dgm:prSet/>
      <dgm:spPr/>
      <dgm:t>
        <a:bodyPr/>
        <a:lstStyle/>
        <a:p>
          <a:endParaRPr lang="en-US"/>
        </a:p>
      </dgm:t>
    </dgm:pt>
    <dgm:pt modelId="{20E8277C-7219-4D44-9B12-7129763CAF67}" type="sibTrans" cxnId="{72D7B175-9863-4CE0-8CE8-4AE4D2484972}">
      <dgm:prSet/>
      <dgm:spPr/>
      <dgm:t>
        <a:bodyPr/>
        <a:lstStyle/>
        <a:p>
          <a:endParaRPr lang="en-US"/>
        </a:p>
      </dgm:t>
    </dgm:pt>
    <dgm:pt modelId="{3FC304D1-80BD-4FBB-BB55-051E37AF4843}" type="pres">
      <dgm:prSet presAssocID="{97EB09EA-F757-41AE-824D-5AD2985CBB42}" presName="linearFlow" presStyleCnt="0">
        <dgm:presLayoutVars>
          <dgm:dir/>
          <dgm:resizeHandles val="exact"/>
        </dgm:presLayoutVars>
      </dgm:prSet>
      <dgm:spPr/>
    </dgm:pt>
    <dgm:pt modelId="{E27E3200-A217-4BB9-916E-79C2CFBB5A41}" type="pres">
      <dgm:prSet presAssocID="{2C9019E6-D785-431F-A8CE-5C33F3F77B33}" presName="node" presStyleLbl="node1" presStyleIdx="0" presStyleCnt="3">
        <dgm:presLayoutVars>
          <dgm:bulletEnabled val="1"/>
        </dgm:presLayoutVars>
      </dgm:prSet>
      <dgm:spPr/>
    </dgm:pt>
    <dgm:pt modelId="{1A734B2B-2EAC-40B1-82F7-5D414D522FEE}" type="pres">
      <dgm:prSet presAssocID="{2039782F-4200-4EC3-82AC-2465FC2F7A16}" presName="spacerL" presStyleCnt="0"/>
      <dgm:spPr/>
    </dgm:pt>
    <dgm:pt modelId="{A0BF2811-2C22-4B06-AA70-7CA59AA88E4C}" type="pres">
      <dgm:prSet presAssocID="{2039782F-4200-4EC3-82AC-2465FC2F7A16}" presName="sibTrans" presStyleLbl="sibTrans2D1" presStyleIdx="0" presStyleCnt="2"/>
      <dgm:spPr/>
    </dgm:pt>
    <dgm:pt modelId="{C067D7DC-2A0A-4FEF-AAF1-BFA7AE470191}" type="pres">
      <dgm:prSet presAssocID="{2039782F-4200-4EC3-82AC-2465FC2F7A16}" presName="spacerR" presStyleCnt="0"/>
      <dgm:spPr/>
    </dgm:pt>
    <dgm:pt modelId="{4CD40D9D-71BD-41F2-95E0-523504788C23}" type="pres">
      <dgm:prSet presAssocID="{9F929CB4-CC72-4697-B9EB-6E81EE0F05E0}" presName="node" presStyleLbl="node1" presStyleIdx="1" presStyleCnt="3">
        <dgm:presLayoutVars>
          <dgm:bulletEnabled val="1"/>
        </dgm:presLayoutVars>
      </dgm:prSet>
      <dgm:spPr/>
    </dgm:pt>
    <dgm:pt modelId="{40323771-32A9-4111-A222-B11338D5CBDC}" type="pres">
      <dgm:prSet presAssocID="{C99C6FF6-C3D9-4854-8F99-00D889DDEAEA}" presName="spacerL" presStyleCnt="0"/>
      <dgm:spPr/>
    </dgm:pt>
    <dgm:pt modelId="{0C340EDC-600E-4FE8-9241-457DB52F7E54}" type="pres">
      <dgm:prSet presAssocID="{C99C6FF6-C3D9-4854-8F99-00D889DDEAEA}" presName="sibTrans" presStyleLbl="sibTrans2D1" presStyleIdx="1" presStyleCnt="2"/>
      <dgm:spPr/>
    </dgm:pt>
    <dgm:pt modelId="{3561B633-1F11-4EA1-96CB-C66F3342D5A3}" type="pres">
      <dgm:prSet presAssocID="{C99C6FF6-C3D9-4854-8F99-00D889DDEAEA}" presName="spacerR" presStyleCnt="0"/>
      <dgm:spPr/>
    </dgm:pt>
    <dgm:pt modelId="{EDC8D936-B127-472F-8243-2FB342039381}" type="pres">
      <dgm:prSet presAssocID="{3BFCA91C-5B9B-4DFC-AD53-015868DDFD14}" presName="node" presStyleLbl="node1" presStyleIdx="2" presStyleCnt="3">
        <dgm:presLayoutVars>
          <dgm:bulletEnabled val="1"/>
        </dgm:presLayoutVars>
      </dgm:prSet>
      <dgm:spPr/>
    </dgm:pt>
  </dgm:ptLst>
  <dgm:cxnLst>
    <dgm:cxn modelId="{E23098F5-5521-4738-9FCD-B669E3E30A36}" type="presOf" srcId="{97EB09EA-F757-41AE-824D-5AD2985CBB42}" destId="{3FC304D1-80BD-4FBB-BB55-051E37AF4843}" srcOrd="0" destOrd="0" presId="urn:microsoft.com/office/officeart/2005/8/layout/equation1"/>
    <dgm:cxn modelId="{A18CC5DE-B136-4C58-B489-409D69DD4170}" srcId="{97EB09EA-F757-41AE-824D-5AD2985CBB42}" destId="{2C9019E6-D785-431F-A8CE-5C33F3F77B33}" srcOrd="0" destOrd="0" parTransId="{033CD9E5-01BA-426A-A32A-7C67F330009D}" sibTransId="{2039782F-4200-4EC3-82AC-2465FC2F7A16}"/>
    <dgm:cxn modelId="{52BADF18-EF2A-4FEC-848D-A317A49A0E43}" type="presOf" srcId="{9F929CB4-CC72-4697-B9EB-6E81EE0F05E0}" destId="{4CD40D9D-71BD-41F2-95E0-523504788C23}" srcOrd="0" destOrd="0" presId="urn:microsoft.com/office/officeart/2005/8/layout/equation1"/>
    <dgm:cxn modelId="{72D7B175-9863-4CE0-8CE8-4AE4D2484972}" srcId="{97EB09EA-F757-41AE-824D-5AD2985CBB42}" destId="{3BFCA91C-5B9B-4DFC-AD53-015868DDFD14}" srcOrd="2" destOrd="0" parTransId="{B8C3B71F-D846-4E95-B91C-20D62704A67E}" sibTransId="{20E8277C-7219-4D44-9B12-7129763CAF67}"/>
    <dgm:cxn modelId="{0562D7B3-BCCE-4305-A2F7-49B1365AF435}" type="presOf" srcId="{2039782F-4200-4EC3-82AC-2465FC2F7A16}" destId="{A0BF2811-2C22-4B06-AA70-7CA59AA88E4C}" srcOrd="0" destOrd="0" presId="urn:microsoft.com/office/officeart/2005/8/layout/equation1"/>
    <dgm:cxn modelId="{DCCEC186-10FE-4FC2-A030-37DE897E816E}" type="presOf" srcId="{3BFCA91C-5B9B-4DFC-AD53-015868DDFD14}" destId="{EDC8D936-B127-472F-8243-2FB342039381}" srcOrd="0" destOrd="0" presId="urn:microsoft.com/office/officeart/2005/8/layout/equation1"/>
    <dgm:cxn modelId="{A507FBB3-C519-480C-980A-85F671C39AED}" type="presOf" srcId="{2C9019E6-D785-431F-A8CE-5C33F3F77B33}" destId="{E27E3200-A217-4BB9-916E-79C2CFBB5A41}" srcOrd="0" destOrd="0" presId="urn:microsoft.com/office/officeart/2005/8/layout/equation1"/>
    <dgm:cxn modelId="{27CC6238-2B10-472A-B131-1A47C131B818}" type="presOf" srcId="{C99C6FF6-C3D9-4854-8F99-00D889DDEAEA}" destId="{0C340EDC-600E-4FE8-9241-457DB52F7E54}" srcOrd="0" destOrd="0" presId="urn:microsoft.com/office/officeart/2005/8/layout/equation1"/>
    <dgm:cxn modelId="{1DA3E9F2-EE4C-43D0-B1C0-32E551D183A0}" srcId="{97EB09EA-F757-41AE-824D-5AD2985CBB42}" destId="{9F929CB4-CC72-4697-B9EB-6E81EE0F05E0}" srcOrd="1" destOrd="0" parTransId="{72BD892E-5114-4823-B82D-1209606BDB53}" sibTransId="{C99C6FF6-C3D9-4854-8F99-00D889DDEAEA}"/>
    <dgm:cxn modelId="{42B8D5F4-858E-40C7-895F-1E589FE468B8}" type="presParOf" srcId="{3FC304D1-80BD-4FBB-BB55-051E37AF4843}" destId="{E27E3200-A217-4BB9-916E-79C2CFBB5A41}" srcOrd="0" destOrd="0" presId="urn:microsoft.com/office/officeart/2005/8/layout/equation1"/>
    <dgm:cxn modelId="{2C165FF8-BD4C-4E9A-83DC-FC42E41F85BF}" type="presParOf" srcId="{3FC304D1-80BD-4FBB-BB55-051E37AF4843}" destId="{1A734B2B-2EAC-40B1-82F7-5D414D522FEE}" srcOrd="1" destOrd="0" presId="urn:microsoft.com/office/officeart/2005/8/layout/equation1"/>
    <dgm:cxn modelId="{53422EB4-3A2A-4F4A-973E-DC5F8AEAD23B}" type="presParOf" srcId="{3FC304D1-80BD-4FBB-BB55-051E37AF4843}" destId="{A0BF2811-2C22-4B06-AA70-7CA59AA88E4C}" srcOrd="2" destOrd="0" presId="urn:microsoft.com/office/officeart/2005/8/layout/equation1"/>
    <dgm:cxn modelId="{407C113B-93B5-4BF5-8DA4-E442CEAB5377}" type="presParOf" srcId="{3FC304D1-80BD-4FBB-BB55-051E37AF4843}" destId="{C067D7DC-2A0A-4FEF-AAF1-BFA7AE470191}" srcOrd="3" destOrd="0" presId="urn:microsoft.com/office/officeart/2005/8/layout/equation1"/>
    <dgm:cxn modelId="{FECB7041-BFD0-4C7F-B34D-65A6688B5855}" type="presParOf" srcId="{3FC304D1-80BD-4FBB-BB55-051E37AF4843}" destId="{4CD40D9D-71BD-41F2-95E0-523504788C23}" srcOrd="4" destOrd="0" presId="urn:microsoft.com/office/officeart/2005/8/layout/equation1"/>
    <dgm:cxn modelId="{F8D1AD2B-B0EF-4FCA-8E44-792B3BF2FAFE}" type="presParOf" srcId="{3FC304D1-80BD-4FBB-BB55-051E37AF4843}" destId="{40323771-32A9-4111-A222-B11338D5CBDC}" srcOrd="5" destOrd="0" presId="urn:microsoft.com/office/officeart/2005/8/layout/equation1"/>
    <dgm:cxn modelId="{B8226265-F7EC-4431-95BB-5E30B2BB7F71}" type="presParOf" srcId="{3FC304D1-80BD-4FBB-BB55-051E37AF4843}" destId="{0C340EDC-600E-4FE8-9241-457DB52F7E54}" srcOrd="6" destOrd="0" presId="urn:microsoft.com/office/officeart/2005/8/layout/equation1"/>
    <dgm:cxn modelId="{252EDEC4-3446-4263-925B-A65A48CF9836}" type="presParOf" srcId="{3FC304D1-80BD-4FBB-BB55-051E37AF4843}" destId="{3561B633-1F11-4EA1-96CB-C66F3342D5A3}" srcOrd="7" destOrd="0" presId="urn:microsoft.com/office/officeart/2005/8/layout/equation1"/>
    <dgm:cxn modelId="{9A503FCC-C8EB-439C-A403-EB7AB502BE29}" type="presParOf" srcId="{3FC304D1-80BD-4FBB-BB55-051E37AF4843}" destId="{EDC8D936-B127-472F-8243-2FB342039381}" srcOrd="8" destOrd="0" presId="urn:microsoft.com/office/officeart/2005/8/layout/equati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EC90ADC-F81F-4FD8-A62E-681FA93B35B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9E7E996-CC39-4AAA-8578-CA0056AD5E4A}">
      <dgm:prSet phldrT="[Text]"/>
      <dgm:spPr/>
      <dgm:t>
        <a:bodyPr/>
        <a:lstStyle/>
        <a:p>
          <a:r>
            <a:rPr lang="en-US" dirty="0"/>
            <a:t>constrain</a:t>
          </a:r>
        </a:p>
      </dgm:t>
    </dgm:pt>
    <dgm:pt modelId="{7F24576E-5A13-4E5F-87B8-B9B445F25235}" type="parTrans" cxnId="{651AA0BC-8AEA-4C82-B0BB-D72E941E7177}">
      <dgm:prSet/>
      <dgm:spPr/>
      <dgm:t>
        <a:bodyPr/>
        <a:lstStyle/>
        <a:p>
          <a:endParaRPr lang="en-US"/>
        </a:p>
      </dgm:t>
    </dgm:pt>
    <dgm:pt modelId="{6A8BBF14-9BEB-4BC7-855A-8EFCCC2FC203}" type="sibTrans" cxnId="{651AA0BC-8AEA-4C82-B0BB-D72E941E7177}">
      <dgm:prSet/>
      <dgm:spPr/>
      <dgm:t>
        <a:bodyPr/>
        <a:lstStyle/>
        <a:p>
          <a:endParaRPr lang="en-US"/>
        </a:p>
      </dgm:t>
    </dgm:pt>
    <dgm:pt modelId="{68AE37C0-35BC-4D70-813A-CD18951D6B99}">
      <dgm:prSet phldrT="[Text]"/>
      <dgm:spPr/>
      <dgm:t>
        <a:bodyPr/>
        <a:lstStyle/>
        <a:p>
          <a:r>
            <a:rPr lang="en-US" dirty="0"/>
            <a:t>▲ Area under cultivation = x</a:t>
          </a:r>
        </a:p>
      </dgm:t>
    </dgm:pt>
    <dgm:pt modelId="{8E02DC49-7FFD-482A-AA93-AB1B7256660E}" type="parTrans" cxnId="{671DAC7A-4C33-4DE5-8BA3-38206D8BE426}">
      <dgm:prSet/>
      <dgm:spPr/>
      <dgm:t>
        <a:bodyPr/>
        <a:lstStyle/>
        <a:p>
          <a:endParaRPr lang="en-US"/>
        </a:p>
      </dgm:t>
    </dgm:pt>
    <dgm:pt modelId="{C037CEE0-DEFA-478F-B57D-9558D882EBDF}" type="sibTrans" cxnId="{671DAC7A-4C33-4DE5-8BA3-38206D8BE426}">
      <dgm:prSet/>
      <dgm:spPr/>
      <dgm:t>
        <a:bodyPr/>
        <a:lstStyle/>
        <a:p>
          <a:endParaRPr lang="en-US"/>
        </a:p>
      </dgm:t>
    </dgm:pt>
    <dgm:pt modelId="{6F98617A-DF81-40E4-9359-7ACDE518EC5F}">
      <dgm:prSet phldrT="[Text]"/>
      <dgm:spPr/>
      <dgm:t>
        <a:bodyPr/>
        <a:lstStyle/>
        <a:p>
          <a:r>
            <a:rPr lang="en-US" dirty="0"/>
            <a:t>Solution</a:t>
          </a:r>
        </a:p>
      </dgm:t>
    </dgm:pt>
    <dgm:pt modelId="{AFAC7CFC-856E-44B1-B09C-8DB8C75514A3}" type="parTrans" cxnId="{AF779105-37E7-4DEA-A861-9F00C5D1942A}">
      <dgm:prSet/>
      <dgm:spPr/>
      <dgm:t>
        <a:bodyPr/>
        <a:lstStyle/>
        <a:p>
          <a:endParaRPr lang="en-US"/>
        </a:p>
      </dgm:t>
    </dgm:pt>
    <dgm:pt modelId="{0BE779A7-20C8-4636-A01C-C67623C707B4}" type="sibTrans" cxnId="{AF779105-37E7-4DEA-A861-9F00C5D1942A}">
      <dgm:prSet/>
      <dgm:spPr/>
      <dgm:t>
        <a:bodyPr/>
        <a:lstStyle/>
        <a:p>
          <a:endParaRPr lang="en-US"/>
        </a:p>
      </dgm:t>
    </dgm:pt>
    <dgm:pt modelId="{A79DA70F-3A39-4720-9C0D-1E426964BD5D}">
      <dgm:prSet phldrT="[Text]"/>
      <dgm:spPr/>
      <dgm:t>
        <a:bodyPr/>
        <a:lstStyle/>
        <a:p>
          <a:r>
            <a:rPr lang="en-US" dirty="0"/>
            <a:t>Area under irrigation ▲</a:t>
          </a:r>
        </a:p>
      </dgm:t>
    </dgm:pt>
    <dgm:pt modelId="{2353D961-C53D-494C-A2E6-7722F1ED7EF3}" type="parTrans" cxnId="{EE2EAA16-36F1-42EA-9C1A-D277268C64EE}">
      <dgm:prSet/>
      <dgm:spPr/>
      <dgm:t>
        <a:bodyPr/>
        <a:lstStyle/>
        <a:p>
          <a:endParaRPr lang="en-US"/>
        </a:p>
      </dgm:t>
    </dgm:pt>
    <dgm:pt modelId="{6CD03260-960F-43CD-9180-770DD6DB3ECF}" type="sibTrans" cxnId="{EE2EAA16-36F1-42EA-9C1A-D277268C64EE}">
      <dgm:prSet/>
      <dgm:spPr/>
      <dgm:t>
        <a:bodyPr/>
        <a:lstStyle/>
        <a:p>
          <a:endParaRPr lang="en-US"/>
        </a:p>
      </dgm:t>
    </dgm:pt>
    <dgm:pt modelId="{44F157A6-F362-4CCB-B8E5-A3BC1C268AF1}">
      <dgm:prSet phldrT="[Text]"/>
      <dgm:spPr/>
      <dgm:t>
        <a:bodyPr/>
        <a:lstStyle/>
        <a:p>
          <a:r>
            <a:rPr lang="en-US" dirty="0"/>
            <a:t>Use MNREGA </a:t>
          </a:r>
          <a:r>
            <a:rPr lang="en-US" dirty="0" err="1"/>
            <a:t>labour</a:t>
          </a:r>
          <a:r>
            <a:rPr lang="en-US" dirty="0"/>
            <a:t> for desilting tank, creating watershed etc.</a:t>
          </a:r>
        </a:p>
      </dgm:t>
    </dgm:pt>
    <dgm:pt modelId="{A1188E4B-6DFE-4718-9890-AE19995D30F5}" type="parTrans" cxnId="{FE93F23C-C108-4B13-89C6-9AF79C181607}">
      <dgm:prSet/>
      <dgm:spPr/>
      <dgm:t>
        <a:bodyPr/>
        <a:lstStyle/>
        <a:p>
          <a:endParaRPr lang="en-US"/>
        </a:p>
      </dgm:t>
    </dgm:pt>
    <dgm:pt modelId="{4AD0CD81-6DA0-4666-9412-3D940EDA753C}" type="sibTrans" cxnId="{FE93F23C-C108-4B13-89C6-9AF79C181607}">
      <dgm:prSet/>
      <dgm:spPr/>
      <dgm:t>
        <a:bodyPr/>
        <a:lstStyle/>
        <a:p>
          <a:endParaRPr lang="en-US"/>
        </a:p>
      </dgm:t>
    </dgm:pt>
    <dgm:pt modelId="{352A08CA-FA7F-4306-9914-58D850A11F99}">
      <dgm:prSet phldrT="[Text]"/>
      <dgm:spPr/>
      <dgm:t>
        <a:bodyPr/>
        <a:lstStyle/>
        <a:p>
          <a:r>
            <a:rPr lang="en-US" dirty="0"/>
            <a:t>▲ Water supply = x [60% monsoon]</a:t>
          </a:r>
        </a:p>
      </dgm:t>
    </dgm:pt>
    <dgm:pt modelId="{F308EAF5-F509-4ADF-ACFC-25D38714DEEE}" type="parTrans" cxnId="{7BA6200A-EF9D-4A88-8F75-984A70BC629E}">
      <dgm:prSet/>
      <dgm:spPr/>
      <dgm:t>
        <a:bodyPr/>
        <a:lstStyle/>
        <a:p>
          <a:endParaRPr lang="en-US"/>
        </a:p>
      </dgm:t>
    </dgm:pt>
    <dgm:pt modelId="{5ECB98DF-7684-4D62-B130-92A41500E742}" type="sibTrans" cxnId="{7BA6200A-EF9D-4A88-8F75-984A70BC629E}">
      <dgm:prSet/>
      <dgm:spPr/>
      <dgm:t>
        <a:bodyPr/>
        <a:lstStyle/>
        <a:p>
          <a:endParaRPr lang="en-US"/>
        </a:p>
      </dgm:t>
    </dgm:pt>
    <dgm:pt modelId="{2DE8E614-60E1-45AB-BECE-EA747F3568EF}">
      <dgm:prSet phldrT="[Text]"/>
      <dgm:spPr/>
      <dgm:t>
        <a:bodyPr/>
        <a:lstStyle/>
        <a:p>
          <a:r>
            <a:rPr lang="en-US" dirty="0"/>
            <a:t>▲ Labour = x [make in India]</a:t>
          </a:r>
        </a:p>
      </dgm:t>
    </dgm:pt>
    <dgm:pt modelId="{62E64302-928E-4ABE-807A-401BBAEE872E}" type="parTrans" cxnId="{ADD1A751-8472-4231-BA9E-F8D906AE2773}">
      <dgm:prSet/>
      <dgm:spPr/>
      <dgm:t>
        <a:bodyPr/>
        <a:lstStyle/>
        <a:p>
          <a:endParaRPr lang="en-US"/>
        </a:p>
      </dgm:t>
    </dgm:pt>
    <dgm:pt modelId="{758B7043-664A-43C2-A240-B31A2A1CEE21}" type="sibTrans" cxnId="{ADD1A751-8472-4231-BA9E-F8D906AE2773}">
      <dgm:prSet/>
      <dgm:spPr/>
      <dgm:t>
        <a:bodyPr/>
        <a:lstStyle/>
        <a:p>
          <a:endParaRPr lang="en-US"/>
        </a:p>
      </dgm:t>
    </dgm:pt>
    <dgm:pt modelId="{E5B52E48-BACF-4C21-976A-80863E0DFD15}">
      <dgm:prSet phldrT="[Text]"/>
      <dgm:spPr/>
      <dgm:t>
        <a:bodyPr/>
        <a:lstStyle/>
        <a:p>
          <a:r>
            <a:rPr lang="en-US" dirty="0"/>
            <a:t>Micro-Irrigation, Per drop More Crop</a:t>
          </a:r>
        </a:p>
      </dgm:t>
    </dgm:pt>
    <dgm:pt modelId="{63E465A7-0D74-444E-A6AD-BBECA6A3E908}" type="parTrans" cxnId="{882DA65F-7ED1-4C58-A0DD-CE0E427052D5}">
      <dgm:prSet/>
      <dgm:spPr/>
      <dgm:t>
        <a:bodyPr/>
        <a:lstStyle/>
        <a:p>
          <a:endParaRPr lang="en-US"/>
        </a:p>
      </dgm:t>
    </dgm:pt>
    <dgm:pt modelId="{0A29E187-2B8A-48B8-A583-6221E4F8BE71}" type="sibTrans" cxnId="{882DA65F-7ED1-4C58-A0DD-CE0E427052D5}">
      <dgm:prSet/>
      <dgm:spPr/>
      <dgm:t>
        <a:bodyPr/>
        <a:lstStyle/>
        <a:p>
          <a:endParaRPr lang="en-US"/>
        </a:p>
      </dgm:t>
    </dgm:pt>
    <dgm:pt modelId="{A915F5A6-5B52-4269-BF32-36AE99E6A26D}">
      <dgm:prSet phldrT="[Text]"/>
      <dgm:spPr/>
      <dgm:t>
        <a:bodyPr/>
        <a:lstStyle/>
        <a:p>
          <a:r>
            <a:rPr lang="en-US" dirty="0"/>
            <a:t>Mechanization ▲</a:t>
          </a:r>
        </a:p>
      </dgm:t>
    </dgm:pt>
    <dgm:pt modelId="{F729B27A-DE17-42E0-A4F8-B85BAF88C41B}" type="parTrans" cxnId="{7B57D910-B3F2-4E50-9B94-086E85094206}">
      <dgm:prSet/>
      <dgm:spPr/>
      <dgm:t>
        <a:bodyPr/>
        <a:lstStyle/>
        <a:p>
          <a:endParaRPr lang="en-US"/>
        </a:p>
      </dgm:t>
    </dgm:pt>
    <dgm:pt modelId="{4B477FB8-4908-43C1-AB8B-352445531DCC}" type="sibTrans" cxnId="{7B57D910-B3F2-4E50-9B94-086E85094206}">
      <dgm:prSet/>
      <dgm:spPr/>
      <dgm:t>
        <a:bodyPr/>
        <a:lstStyle/>
        <a:p>
          <a:endParaRPr lang="en-US"/>
        </a:p>
      </dgm:t>
    </dgm:pt>
    <dgm:pt modelId="{8BBF2A50-6F6E-48F7-9830-8EDBD0995280}" type="pres">
      <dgm:prSet presAssocID="{4EC90ADC-F81F-4FD8-A62E-681FA93B35B1}" presName="Name0" presStyleCnt="0">
        <dgm:presLayoutVars>
          <dgm:dir/>
          <dgm:animLvl val="lvl"/>
          <dgm:resizeHandles val="exact"/>
        </dgm:presLayoutVars>
      </dgm:prSet>
      <dgm:spPr/>
    </dgm:pt>
    <dgm:pt modelId="{9EBFE29F-E061-4C2C-B252-15F5052B14AE}" type="pres">
      <dgm:prSet presAssocID="{69E7E996-CC39-4AAA-8578-CA0056AD5E4A}" presName="composite" presStyleCnt="0"/>
      <dgm:spPr/>
    </dgm:pt>
    <dgm:pt modelId="{F9BA5FED-F21F-44BA-A950-F0DA61D0C250}" type="pres">
      <dgm:prSet presAssocID="{69E7E996-CC39-4AAA-8578-CA0056AD5E4A}" presName="parTx" presStyleLbl="alignNode1" presStyleIdx="0" presStyleCnt="2">
        <dgm:presLayoutVars>
          <dgm:chMax val="0"/>
          <dgm:chPref val="0"/>
          <dgm:bulletEnabled val="1"/>
        </dgm:presLayoutVars>
      </dgm:prSet>
      <dgm:spPr/>
    </dgm:pt>
    <dgm:pt modelId="{4092BA0E-2E0A-48BB-8369-460D2A91220C}" type="pres">
      <dgm:prSet presAssocID="{69E7E996-CC39-4AAA-8578-CA0056AD5E4A}" presName="desTx" presStyleLbl="alignAccFollowNode1" presStyleIdx="0" presStyleCnt="2">
        <dgm:presLayoutVars>
          <dgm:bulletEnabled val="1"/>
        </dgm:presLayoutVars>
      </dgm:prSet>
      <dgm:spPr/>
    </dgm:pt>
    <dgm:pt modelId="{EDD83B80-6A0C-482D-A46C-AAF8063E8482}" type="pres">
      <dgm:prSet presAssocID="{6A8BBF14-9BEB-4BC7-855A-8EFCCC2FC203}" presName="space" presStyleCnt="0"/>
      <dgm:spPr/>
    </dgm:pt>
    <dgm:pt modelId="{F53B5C61-7653-4642-AF02-54FEC793E06B}" type="pres">
      <dgm:prSet presAssocID="{6F98617A-DF81-40E4-9359-7ACDE518EC5F}" presName="composite" presStyleCnt="0"/>
      <dgm:spPr/>
    </dgm:pt>
    <dgm:pt modelId="{0DC1C072-16A2-40AD-B7B8-4FAE2F0C563C}" type="pres">
      <dgm:prSet presAssocID="{6F98617A-DF81-40E4-9359-7ACDE518EC5F}" presName="parTx" presStyleLbl="alignNode1" presStyleIdx="1" presStyleCnt="2">
        <dgm:presLayoutVars>
          <dgm:chMax val="0"/>
          <dgm:chPref val="0"/>
          <dgm:bulletEnabled val="1"/>
        </dgm:presLayoutVars>
      </dgm:prSet>
      <dgm:spPr/>
    </dgm:pt>
    <dgm:pt modelId="{1D443D00-50A2-4B8A-B48D-29172D073BCF}" type="pres">
      <dgm:prSet presAssocID="{6F98617A-DF81-40E4-9359-7ACDE518EC5F}" presName="desTx" presStyleLbl="alignAccFollowNode1" presStyleIdx="1" presStyleCnt="2">
        <dgm:presLayoutVars>
          <dgm:bulletEnabled val="1"/>
        </dgm:presLayoutVars>
      </dgm:prSet>
      <dgm:spPr/>
    </dgm:pt>
  </dgm:ptLst>
  <dgm:cxnLst>
    <dgm:cxn modelId="{FE93F23C-C108-4B13-89C6-9AF79C181607}" srcId="{6F98617A-DF81-40E4-9359-7ACDE518EC5F}" destId="{44F157A6-F362-4CCB-B8E5-A3BC1C268AF1}" srcOrd="2" destOrd="0" parTransId="{A1188E4B-6DFE-4718-9890-AE19995D30F5}" sibTransId="{4AD0CD81-6DA0-4666-9412-3D940EDA753C}"/>
    <dgm:cxn modelId="{ADD1A751-8472-4231-BA9E-F8D906AE2773}" srcId="{69E7E996-CC39-4AAA-8578-CA0056AD5E4A}" destId="{2DE8E614-60E1-45AB-BECE-EA747F3568EF}" srcOrd="2" destOrd="0" parTransId="{62E64302-928E-4ABE-807A-401BBAEE872E}" sibTransId="{758B7043-664A-43C2-A240-B31A2A1CEE21}"/>
    <dgm:cxn modelId="{7BFB0C44-0CA8-402F-B094-B6ECA7B386D0}" type="presOf" srcId="{A79DA70F-3A39-4720-9C0D-1E426964BD5D}" destId="{1D443D00-50A2-4B8A-B48D-29172D073BCF}" srcOrd="0" destOrd="0" presId="urn:microsoft.com/office/officeart/2005/8/layout/hList1"/>
    <dgm:cxn modelId="{3226D386-C2C2-494D-994B-07C80FF91477}" type="presOf" srcId="{E5B52E48-BACF-4C21-976A-80863E0DFD15}" destId="{1D443D00-50A2-4B8A-B48D-29172D073BCF}" srcOrd="0" destOrd="1" presId="urn:microsoft.com/office/officeart/2005/8/layout/hList1"/>
    <dgm:cxn modelId="{05FF7DB0-B496-4F3A-93AF-246D62D6D8EA}" type="presOf" srcId="{68AE37C0-35BC-4D70-813A-CD18951D6B99}" destId="{4092BA0E-2E0A-48BB-8369-460D2A91220C}" srcOrd="0" destOrd="0" presId="urn:microsoft.com/office/officeart/2005/8/layout/hList1"/>
    <dgm:cxn modelId="{EE2EAA16-36F1-42EA-9C1A-D277268C64EE}" srcId="{6F98617A-DF81-40E4-9359-7ACDE518EC5F}" destId="{A79DA70F-3A39-4720-9C0D-1E426964BD5D}" srcOrd="0" destOrd="0" parTransId="{2353D961-C53D-494C-A2E6-7722F1ED7EF3}" sibTransId="{6CD03260-960F-43CD-9180-770DD6DB3ECF}"/>
    <dgm:cxn modelId="{2B048A00-E489-422F-AFEE-66A268CEC2F6}" type="presOf" srcId="{A915F5A6-5B52-4269-BF32-36AE99E6A26D}" destId="{1D443D00-50A2-4B8A-B48D-29172D073BCF}" srcOrd="0" destOrd="3" presId="urn:microsoft.com/office/officeart/2005/8/layout/hList1"/>
    <dgm:cxn modelId="{AF779105-37E7-4DEA-A861-9F00C5D1942A}" srcId="{4EC90ADC-F81F-4FD8-A62E-681FA93B35B1}" destId="{6F98617A-DF81-40E4-9359-7ACDE518EC5F}" srcOrd="1" destOrd="0" parTransId="{AFAC7CFC-856E-44B1-B09C-8DB8C75514A3}" sibTransId="{0BE779A7-20C8-4636-A01C-C67623C707B4}"/>
    <dgm:cxn modelId="{07E1AAC2-37AD-4C9B-85CC-E4EC0A527A2A}" type="presOf" srcId="{2DE8E614-60E1-45AB-BECE-EA747F3568EF}" destId="{4092BA0E-2E0A-48BB-8369-460D2A91220C}" srcOrd="0" destOrd="2" presId="urn:microsoft.com/office/officeart/2005/8/layout/hList1"/>
    <dgm:cxn modelId="{7D4CD9EC-EAB3-4107-A8F1-1A3538D58F12}" type="presOf" srcId="{6F98617A-DF81-40E4-9359-7ACDE518EC5F}" destId="{0DC1C072-16A2-40AD-B7B8-4FAE2F0C563C}" srcOrd="0" destOrd="0" presId="urn:microsoft.com/office/officeart/2005/8/layout/hList1"/>
    <dgm:cxn modelId="{34CE2D55-A792-4FC3-AAB7-3E1C91D67858}" type="presOf" srcId="{44F157A6-F362-4CCB-B8E5-A3BC1C268AF1}" destId="{1D443D00-50A2-4B8A-B48D-29172D073BCF}" srcOrd="0" destOrd="2" presId="urn:microsoft.com/office/officeart/2005/8/layout/hList1"/>
    <dgm:cxn modelId="{D719F365-7B89-4C88-8952-85F06064640D}" type="presOf" srcId="{4EC90ADC-F81F-4FD8-A62E-681FA93B35B1}" destId="{8BBF2A50-6F6E-48F7-9830-8EDBD0995280}" srcOrd="0" destOrd="0" presId="urn:microsoft.com/office/officeart/2005/8/layout/hList1"/>
    <dgm:cxn modelId="{7B57D910-B3F2-4E50-9B94-086E85094206}" srcId="{6F98617A-DF81-40E4-9359-7ACDE518EC5F}" destId="{A915F5A6-5B52-4269-BF32-36AE99E6A26D}" srcOrd="3" destOrd="0" parTransId="{F729B27A-DE17-42E0-A4F8-B85BAF88C41B}" sibTransId="{4B477FB8-4908-43C1-AB8B-352445531DCC}"/>
    <dgm:cxn modelId="{7BA6200A-EF9D-4A88-8F75-984A70BC629E}" srcId="{69E7E996-CC39-4AAA-8578-CA0056AD5E4A}" destId="{352A08CA-FA7F-4306-9914-58D850A11F99}" srcOrd="1" destOrd="0" parTransId="{F308EAF5-F509-4ADF-ACFC-25D38714DEEE}" sibTransId="{5ECB98DF-7684-4D62-B130-92A41500E742}"/>
    <dgm:cxn modelId="{671DAC7A-4C33-4DE5-8BA3-38206D8BE426}" srcId="{69E7E996-CC39-4AAA-8578-CA0056AD5E4A}" destId="{68AE37C0-35BC-4D70-813A-CD18951D6B99}" srcOrd="0" destOrd="0" parTransId="{8E02DC49-7FFD-482A-AA93-AB1B7256660E}" sibTransId="{C037CEE0-DEFA-478F-B57D-9558D882EBDF}"/>
    <dgm:cxn modelId="{882DA65F-7ED1-4C58-A0DD-CE0E427052D5}" srcId="{6F98617A-DF81-40E4-9359-7ACDE518EC5F}" destId="{E5B52E48-BACF-4C21-976A-80863E0DFD15}" srcOrd="1" destOrd="0" parTransId="{63E465A7-0D74-444E-A6AD-BBECA6A3E908}" sibTransId="{0A29E187-2B8A-48B8-A583-6221E4F8BE71}"/>
    <dgm:cxn modelId="{651AA0BC-8AEA-4C82-B0BB-D72E941E7177}" srcId="{4EC90ADC-F81F-4FD8-A62E-681FA93B35B1}" destId="{69E7E996-CC39-4AAA-8578-CA0056AD5E4A}" srcOrd="0" destOrd="0" parTransId="{7F24576E-5A13-4E5F-87B8-B9B445F25235}" sibTransId="{6A8BBF14-9BEB-4BC7-855A-8EFCCC2FC203}"/>
    <dgm:cxn modelId="{442099E6-E13A-413D-B284-2FBF38A7CBBC}" type="presOf" srcId="{352A08CA-FA7F-4306-9914-58D850A11F99}" destId="{4092BA0E-2E0A-48BB-8369-460D2A91220C}" srcOrd="0" destOrd="1" presId="urn:microsoft.com/office/officeart/2005/8/layout/hList1"/>
    <dgm:cxn modelId="{83FFD895-F364-40E8-90B0-FA53D2BF939F}" type="presOf" srcId="{69E7E996-CC39-4AAA-8578-CA0056AD5E4A}" destId="{F9BA5FED-F21F-44BA-A950-F0DA61D0C250}" srcOrd="0" destOrd="0" presId="urn:microsoft.com/office/officeart/2005/8/layout/hList1"/>
    <dgm:cxn modelId="{743772D1-402A-478E-939D-EB4A3FFCD4A9}" type="presParOf" srcId="{8BBF2A50-6F6E-48F7-9830-8EDBD0995280}" destId="{9EBFE29F-E061-4C2C-B252-15F5052B14AE}" srcOrd="0" destOrd="0" presId="urn:microsoft.com/office/officeart/2005/8/layout/hList1"/>
    <dgm:cxn modelId="{090C4DA0-F1F8-4CFC-BD36-29517530FC65}" type="presParOf" srcId="{9EBFE29F-E061-4C2C-B252-15F5052B14AE}" destId="{F9BA5FED-F21F-44BA-A950-F0DA61D0C250}" srcOrd="0" destOrd="0" presId="urn:microsoft.com/office/officeart/2005/8/layout/hList1"/>
    <dgm:cxn modelId="{86B38449-5FD1-45ED-9480-8ADB434FBD45}" type="presParOf" srcId="{9EBFE29F-E061-4C2C-B252-15F5052B14AE}" destId="{4092BA0E-2E0A-48BB-8369-460D2A91220C}" srcOrd="1" destOrd="0" presId="urn:microsoft.com/office/officeart/2005/8/layout/hList1"/>
    <dgm:cxn modelId="{D88D5B70-260D-4C0A-9C7B-654C96BED602}" type="presParOf" srcId="{8BBF2A50-6F6E-48F7-9830-8EDBD0995280}" destId="{EDD83B80-6A0C-482D-A46C-AAF8063E8482}" srcOrd="1" destOrd="0" presId="urn:microsoft.com/office/officeart/2005/8/layout/hList1"/>
    <dgm:cxn modelId="{E9474B34-1279-4340-B09E-54C3F4EC6B15}" type="presParOf" srcId="{8BBF2A50-6F6E-48F7-9830-8EDBD0995280}" destId="{F53B5C61-7653-4642-AF02-54FEC793E06B}" srcOrd="2" destOrd="0" presId="urn:microsoft.com/office/officeart/2005/8/layout/hList1"/>
    <dgm:cxn modelId="{BC7222C7-5558-4802-AF7F-90582593CB16}" type="presParOf" srcId="{F53B5C61-7653-4642-AF02-54FEC793E06B}" destId="{0DC1C072-16A2-40AD-B7B8-4FAE2F0C563C}" srcOrd="0" destOrd="0" presId="urn:microsoft.com/office/officeart/2005/8/layout/hList1"/>
    <dgm:cxn modelId="{EBAFF74B-3AF5-4980-85E7-CD5CA244E111}" type="presParOf" srcId="{F53B5C61-7653-4642-AF02-54FEC793E06B}" destId="{1D443D00-50A2-4B8A-B48D-29172D073BC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E559575-13CE-4881-B711-9506CE81FDEF}" type="doc">
      <dgm:prSet loTypeId="urn:microsoft.com/office/officeart/2008/layout/BendingPictureCaptionList" loCatId="picture" qsTypeId="urn:microsoft.com/office/officeart/2005/8/quickstyle/simple1" qsCatId="simple" csTypeId="urn:microsoft.com/office/officeart/2005/8/colors/colorful1" csCatId="colorful" phldr="1"/>
      <dgm:spPr/>
      <dgm:t>
        <a:bodyPr/>
        <a:lstStyle/>
        <a:p>
          <a:endParaRPr lang="en-US"/>
        </a:p>
      </dgm:t>
    </dgm:pt>
    <dgm:pt modelId="{FCB440EA-0AF5-4C04-819D-1AD86AF9E600}">
      <dgm:prSet phldrT="[Text]"/>
      <dgm:spPr/>
      <dgm:t>
        <a:bodyPr/>
        <a:lstStyle/>
        <a:p>
          <a:r>
            <a:rPr lang="en-US" dirty="0"/>
            <a:t>Drip </a:t>
          </a:r>
          <a:r>
            <a:rPr lang="en-US" dirty="0" err="1"/>
            <a:t>irr</a:t>
          </a:r>
          <a:r>
            <a:rPr lang="en-US" dirty="0"/>
            <a:t>.</a:t>
          </a:r>
        </a:p>
      </dgm:t>
    </dgm:pt>
    <dgm:pt modelId="{DAEF554F-B0E8-445A-B72F-6758EA6B1ECA}" type="parTrans" cxnId="{8241B072-AB52-4135-ABAD-E73EEA3384FB}">
      <dgm:prSet/>
      <dgm:spPr/>
      <dgm:t>
        <a:bodyPr/>
        <a:lstStyle/>
        <a:p>
          <a:endParaRPr lang="en-US"/>
        </a:p>
      </dgm:t>
    </dgm:pt>
    <dgm:pt modelId="{DB9155C1-A91D-457D-86F5-A510086FE38A}" type="sibTrans" cxnId="{8241B072-AB52-4135-ABAD-E73EEA3384FB}">
      <dgm:prSet/>
      <dgm:spPr/>
      <dgm:t>
        <a:bodyPr/>
        <a:lstStyle/>
        <a:p>
          <a:endParaRPr lang="en-US"/>
        </a:p>
      </dgm:t>
    </dgm:pt>
    <dgm:pt modelId="{25DF7A0B-FC4D-4539-A54E-D6F5B443355A}">
      <dgm:prSet phldrT="[Text]"/>
      <dgm:spPr/>
      <dgm:t>
        <a:bodyPr/>
        <a:lstStyle/>
        <a:p>
          <a:r>
            <a:rPr lang="en-US" dirty="0"/>
            <a:t>Rain gun</a:t>
          </a:r>
        </a:p>
      </dgm:t>
    </dgm:pt>
    <dgm:pt modelId="{A13F74B5-2B18-4DDE-8F6C-7841C3AD9541}" type="parTrans" cxnId="{8AF3EB14-6595-4F1E-814E-75F65097937D}">
      <dgm:prSet/>
      <dgm:spPr/>
      <dgm:t>
        <a:bodyPr/>
        <a:lstStyle/>
        <a:p>
          <a:endParaRPr lang="en-US"/>
        </a:p>
      </dgm:t>
    </dgm:pt>
    <dgm:pt modelId="{EAF1BC8C-9B94-4F33-BB45-6CBF8291E13A}" type="sibTrans" cxnId="{8AF3EB14-6595-4F1E-814E-75F65097937D}">
      <dgm:prSet/>
      <dgm:spPr/>
      <dgm:t>
        <a:bodyPr/>
        <a:lstStyle/>
        <a:p>
          <a:endParaRPr lang="en-US"/>
        </a:p>
      </dgm:t>
    </dgm:pt>
    <dgm:pt modelId="{46F8CC57-B2FC-4B52-BCBF-A5A4E2EE3CCF}">
      <dgm:prSet phldrT="[Text]"/>
      <dgm:spPr/>
      <dgm:t>
        <a:bodyPr/>
        <a:lstStyle/>
        <a:p>
          <a:r>
            <a:rPr lang="en-US" dirty="0"/>
            <a:t>Micro sprinklers</a:t>
          </a:r>
        </a:p>
      </dgm:t>
    </dgm:pt>
    <dgm:pt modelId="{9D253BAD-7546-42D8-B546-B7F1E99973F2}" type="parTrans" cxnId="{7A5E2355-58DE-4FBD-987B-9E64B6EA5B85}">
      <dgm:prSet/>
      <dgm:spPr/>
      <dgm:t>
        <a:bodyPr/>
        <a:lstStyle/>
        <a:p>
          <a:endParaRPr lang="en-US"/>
        </a:p>
      </dgm:t>
    </dgm:pt>
    <dgm:pt modelId="{60192970-DC42-4D5E-9DC1-FD0BAF672569}" type="sibTrans" cxnId="{7A5E2355-58DE-4FBD-987B-9E64B6EA5B85}">
      <dgm:prSet/>
      <dgm:spPr/>
      <dgm:t>
        <a:bodyPr/>
        <a:lstStyle/>
        <a:p>
          <a:endParaRPr lang="en-US"/>
        </a:p>
      </dgm:t>
    </dgm:pt>
    <dgm:pt modelId="{97D86E44-14DF-4F0D-9F52-3E7AA368EA6E}" type="pres">
      <dgm:prSet presAssocID="{1E559575-13CE-4881-B711-9506CE81FDEF}" presName="Name0" presStyleCnt="0">
        <dgm:presLayoutVars>
          <dgm:dir/>
          <dgm:resizeHandles val="exact"/>
        </dgm:presLayoutVars>
      </dgm:prSet>
      <dgm:spPr/>
    </dgm:pt>
    <dgm:pt modelId="{45E30BEC-D557-4A10-AA0F-3F9F1B85F5F4}" type="pres">
      <dgm:prSet presAssocID="{FCB440EA-0AF5-4C04-819D-1AD86AF9E600}" presName="composite" presStyleCnt="0"/>
      <dgm:spPr/>
    </dgm:pt>
    <dgm:pt modelId="{71C034FF-726C-48C2-969F-FBF9ADE4ACFC}" type="pres">
      <dgm:prSet presAssocID="{FCB440EA-0AF5-4C04-819D-1AD86AF9E600}" presName="rect1" presStyleLbl="bgImgPlace1" presStyleIdx="0" presStyleCnt="3"/>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A3014EDE-1899-4A68-9570-F97DA324B89B}" type="pres">
      <dgm:prSet presAssocID="{FCB440EA-0AF5-4C04-819D-1AD86AF9E600}" presName="wedgeRectCallout1" presStyleLbl="node1" presStyleIdx="0" presStyleCnt="3">
        <dgm:presLayoutVars>
          <dgm:bulletEnabled val="1"/>
        </dgm:presLayoutVars>
      </dgm:prSet>
      <dgm:spPr/>
    </dgm:pt>
    <dgm:pt modelId="{C6893FCA-4D74-442A-8D80-8E15879BBEC1}" type="pres">
      <dgm:prSet presAssocID="{DB9155C1-A91D-457D-86F5-A510086FE38A}" presName="sibTrans" presStyleCnt="0"/>
      <dgm:spPr/>
    </dgm:pt>
    <dgm:pt modelId="{7A84C879-01C0-4919-B52C-D14FB17BDEF7}" type="pres">
      <dgm:prSet presAssocID="{25DF7A0B-FC4D-4539-A54E-D6F5B443355A}" presName="composite" presStyleCnt="0"/>
      <dgm:spPr/>
    </dgm:pt>
    <dgm:pt modelId="{89762269-A08D-45AE-A229-B5179EBBC54B}" type="pres">
      <dgm:prSet presAssocID="{25DF7A0B-FC4D-4539-A54E-D6F5B443355A}" presName="rect1" presStyleLbl="bgImgPlace1" presStyleIdx="1" presStyleCnt="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A037B5E9-9D2A-4324-9668-74BF512FDEB1}" type="pres">
      <dgm:prSet presAssocID="{25DF7A0B-FC4D-4539-A54E-D6F5B443355A}" presName="wedgeRectCallout1" presStyleLbl="node1" presStyleIdx="1" presStyleCnt="3">
        <dgm:presLayoutVars>
          <dgm:bulletEnabled val="1"/>
        </dgm:presLayoutVars>
      </dgm:prSet>
      <dgm:spPr/>
    </dgm:pt>
    <dgm:pt modelId="{96231193-98D8-4F32-9E76-0C7DB7CE0271}" type="pres">
      <dgm:prSet presAssocID="{EAF1BC8C-9B94-4F33-BB45-6CBF8291E13A}" presName="sibTrans" presStyleCnt="0"/>
      <dgm:spPr/>
    </dgm:pt>
    <dgm:pt modelId="{05C81EC1-B897-4B08-AE7C-348C1E030DED}" type="pres">
      <dgm:prSet presAssocID="{46F8CC57-B2FC-4B52-BCBF-A5A4E2EE3CCF}" presName="composite" presStyleCnt="0"/>
      <dgm:spPr/>
    </dgm:pt>
    <dgm:pt modelId="{71BB79CC-87CA-4A25-898C-22573DB665E0}" type="pres">
      <dgm:prSet presAssocID="{46F8CC57-B2FC-4B52-BCBF-A5A4E2EE3CCF}" presName="rect1" presStyleLbl="bgImgPlace1" presStyleIdx="2" presStyleCnt="3"/>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C82B6DFB-1380-483C-9CE4-ED8CCCFC8606}" type="pres">
      <dgm:prSet presAssocID="{46F8CC57-B2FC-4B52-BCBF-A5A4E2EE3CCF}" presName="wedgeRectCallout1" presStyleLbl="node1" presStyleIdx="2" presStyleCnt="3">
        <dgm:presLayoutVars>
          <dgm:bulletEnabled val="1"/>
        </dgm:presLayoutVars>
      </dgm:prSet>
      <dgm:spPr/>
    </dgm:pt>
  </dgm:ptLst>
  <dgm:cxnLst>
    <dgm:cxn modelId="{63DF44D7-AAA2-47E4-9144-258490AA1677}" type="presOf" srcId="{46F8CC57-B2FC-4B52-BCBF-A5A4E2EE3CCF}" destId="{C82B6DFB-1380-483C-9CE4-ED8CCCFC8606}" srcOrd="0" destOrd="0" presId="urn:microsoft.com/office/officeart/2008/layout/BendingPictureCaptionList"/>
    <dgm:cxn modelId="{95D9BD46-6D48-4665-BE26-93E3833D32C6}" type="presOf" srcId="{25DF7A0B-FC4D-4539-A54E-D6F5B443355A}" destId="{A037B5E9-9D2A-4324-9668-74BF512FDEB1}" srcOrd="0" destOrd="0" presId="urn:microsoft.com/office/officeart/2008/layout/BendingPictureCaptionList"/>
    <dgm:cxn modelId="{8241B072-AB52-4135-ABAD-E73EEA3384FB}" srcId="{1E559575-13CE-4881-B711-9506CE81FDEF}" destId="{FCB440EA-0AF5-4C04-819D-1AD86AF9E600}" srcOrd="0" destOrd="0" parTransId="{DAEF554F-B0E8-445A-B72F-6758EA6B1ECA}" sibTransId="{DB9155C1-A91D-457D-86F5-A510086FE38A}"/>
    <dgm:cxn modelId="{7A5E2355-58DE-4FBD-987B-9E64B6EA5B85}" srcId="{1E559575-13CE-4881-B711-9506CE81FDEF}" destId="{46F8CC57-B2FC-4B52-BCBF-A5A4E2EE3CCF}" srcOrd="2" destOrd="0" parTransId="{9D253BAD-7546-42D8-B546-B7F1E99973F2}" sibTransId="{60192970-DC42-4D5E-9DC1-FD0BAF672569}"/>
    <dgm:cxn modelId="{8AF3EB14-6595-4F1E-814E-75F65097937D}" srcId="{1E559575-13CE-4881-B711-9506CE81FDEF}" destId="{25DF7A0B-FC4D-4539-A54E-D6F5B443355A}" srcOrd="1" destOrd="0" parTransId="{A13F74B5-2B18-4DDE-8F6C-7841C3AD9541}" sibTransId="{EAF1BC8C-9B94-4F33-BB45-6CBF8291E13A}"/>
    <dgm:cxn modelId="{A18A90E7-5AD1-4C06-9E51-1287526BA0A1}" type="presOf" srcId="{1E559575-13CE-4881-B711-9506CE81FDEF}" destId="{97D86E44-14DF-4F0D-9F52-3E7AA368EA6E}" srcOrd="0" destOrd="0" presId="urn:microsoft.com/office/officeart/2008/layout/BendingPictureCaptionList"/>
    <dgm:cxn modelId="{21F0C3EC-BE60-47C3-B48E-C2A5CB7AF0D4}" type="presOf" srcId="{FCB440EA-0AF5-4C04-819D-1AD86AF9E600}" destId="{A3014EDE-1899-4A68-9570-F97DA324B89B}" srcOrd="0" destOrd="0" presId="urn:microsoft.com/office/officeart/2008/layout/BendingPictureCaptionList"/>
    <dgm:cxn modelId="{03B56582-757B-4CCD-BA8A-5C46EB1C433F}" type="presParOf" srcId="{97D86E44-14DF-4F0D-9F52-3E7AA368EA6E}" destId="{45E30BEC-D557-4A10-AA0F-3F9F1B85F5F4}" srcOrd="0" destOrd="0" presId="urn:microsoft.com/office/officeart/2008/layout/BendingPictureCaptionList"/>
    <dgm:cxn modelId="{FB9E46E2-7BA7-4E48-AA4B-7504C701A7F1}" type="presParOf" srcId="{45E30BEC-D557-4A10-AA0F-3F9F1B85F5F4}" destId="{71C034FF-726C-48C2-969F-FBF9ADE4ACFC}" srcOrd="0" destOrd="0" presId="urn:microsoft.com/office/officeart/2008/layout/BendingPictureCaptionList"/>
    <dgm:cxn modelId="{22DEBC89-0D44-427B-825C-D96CAFE58C23}" type="presParOf" srcId="{45E30BEC-D557-4A10-AA0F-3F9F1B85F5F4}" destId="{A3014EDE-1899-4A68-9570-F97DA324B89B}" srcOrd="1" destOrd="0" presId="urn:microsoft.com/office/officeart/2008/layout/BendingPictureCaptionList"/>
    <dgm:cxn modelId="{8AF553C6-F737-4D32-AE52-7DDA22F1095C}" type="presParOf" srcId="{97D86E44-14DF-4F0D-9F52-3E7AA368EA6E}" destId="{C6893FCA-4D74-442A-8D80-8E15879BBEC1}" srcOrd="1" destOrd="0" presId="urn:microsoft.com/office/officeart/2008/layout/BendingPictureCaptionList"/>
    <dgm:cxn modelId="{6ACB8DF0-F1D5-4933-8B48-D9B707B1C1B5}" type="presParOf" srcId="{97D86E44-14DF-4F0D-9F52-3E7AA368EA6E}" destId="{7A84C879-01C0-4919-B52C-D14FB17BDEF7}" srcOrd="2" destOrd="0" presId="urn:microsoft.com/office/officeart/2008/layout/BendingPictureCaptionList"/>
    <dgm:cxn modelId="{8D1107C2-8EDA-4711-BC55-DDE9DE31239B}" type="presParOf" srcId="{7A84C879-01C0-4919-B52C-D14FB17BDEF7}" destId="{89762269-A08D-45AE-A229-B5179EBBC54B}" srcOrd="0" destOrd="0" presId="urn:microsoft.com/office/officeart/2008/layout/BendingPictureCaptionList"/>
    <dgm:cxn modelId="{EED37BAC-B636-4279-94D9-E548A1A2E7F7}" type="presParOf" srcId="{7A84C879-01C0-4919-B52C-D14FB17BDEF7}" destId="{A037B5E9-9D2A-4324-9668-74BF512FDEB1}" srcOrd="1" destOrd="0" presId="urn:microsoft.com/office/officeart/2008/layout/BendingPictureCaptionList"/>
    <dgm:cxn modelId="{037CD08E-5E2D-46AF-9681-A40DDBCEF475}" type="presParOf" srcId="{97D86E44-14DF-4F0D-9F52-3E7AA368EA6E}" destId="{96231193-98D8-4F32-9E76-0C7DB7CE0271}" srcOrd="3" destOrd="0" presId="urn:microsoft.com/office/officeart/2008/layout/BendingPictureCaptionList"/>
    <dgm:cxn modelId="{6D5E3D86-A58F-422E-8A53-1AEE5A77358A}" type="presParOf" srcId="{97D86E44-14DF-4F0D-9F52-3E7AA368EA6E}" destId="{05C81EC1-B897-4B08-AE7C-348C1E030DED}" srcOrd="4" destOrd="0" presId="urn:microsoft.com/office/officeart/2008/layout/BendingPictureCaptionList"/>
    <dgm:cxn modelId="{C9D03E7B-769F-4620-8713-FA0295A088E7}" type="presParOf" srcId="{05C81EC1-B897-4B08-AE7C-348C1E030DED}" destId="{71BB79CC-87CA-4A25-898C-22573DB665E0}" srcOrd="0" destOrd="0" presId="urn:microsoft.com/office/officeart/2008/layout/BendingPictureCaptionList"/>
    <dgm:cxn modelId="{95EB6F90-F300-42BF-9B46-B144F0F9F5E0}" type="presParOf" srcId="{05C81EC1-B897-4B08-AE7C-348C1E030DED}" destId="{C82B6DFB-1380-483C-9CE4-ED8CCCFC8606}"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6CDE33B-6D0A-4915-A464-C6A865F02BA9}"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369B4DC8-3533-4DDE-8AD1-8F9E4C0881D4}">
      <dgm:prSet phldrT="[Text]" custT="1"/>
      <dgm:spPr/>
      <dgm:t>
        <a:bodyPr/>
        <a:lstStyle/>
        <a:p>
          <a:r>
            <a:rPr lang="en-US" sz="2800"/>
            <a:t>Har Khet ko Paani</a:t>
          </a:r>
        </a:p>
      </dgm:t>
    </dgm:pt>
    <dgm:pt modelId="{48219EF3-CC47-497C-B347-FFDAD56CC8B9}" type="parTrans" cxnId="{2B30CE25-8A2C-4AAA-9119-B34FEDBD6F10}">
      <dgm:prSet/>
      <dgm:spPr/>
      <dgm:t>
        <a:bodyPr/>
        <a:lstStyle/>
        <a:p>
          <a:endParaRPr lang="en-US"/>
        </a:p>
      </dgm:t>
    </dgm:pt>
    <dgm:pt modelId="{0364914F-1A92-44C0-BD5B-76C06FDB32A2}" type="sibTrans" cxnId="{2B30CE25-8A2C-4AAA-9119-B34FEDBD6F10}">
      <dgm:prSet/>
      <dgm:spPr/>
      <dgm:t>
        <a:bodyPr/>
        <a:lstStyle/>
        <a:p>
          <a:endParaRPr lang="en-US"/>
        </a:p>
      </dgm:t>
    </dgm:pt>
    <dgm:pt modelId="{7DE30F31-5913-48DA-B140-AEE00322C7AB}">
      <dgm:prSet custT="1"/>
      <dgm:spPr/>
      <dgm:t>
        <a:bodyPr/>
        <a:lstStyle/>
        <a:p>
          <a:r>
            <a:rPr lang="en-US" sz="2800" dirty="0"/>
            <a:t>▲ irrigated area</a:t>
          </a:r>
        </a:p>
      </dgm:t>
    </dgm:pt>
    <dgm:pt modelId="{9E4FA387-E878-4AC5-8496-E7CCD58867AF}" type="parTrans" cxnId="{6741C204-2B2D-4C0F-8E6F-48A8E31FAFEA}">
      <dgm:prSet/>
      <dgm:spPr/>
      <dgm:t>
        <a:bodyPr/>
        <a:lstStyle/>
        <a:p>
          <a:endParaRPr lang="en-US"/>
        </a:p>
      </dgm:t>
    </dgm:pt>
    <dgm:pt modelId="{5039D8DB-A2BB-4B14-AC54-FBF4A3468D07}" type="sibTrans" cxnId="{6741C204-2B2D-4C0F-8E6F-48A8E31FAFEA}">
      <dgm:prSet/>
      <dgm:spPr/>
      <dgm:t>
        <a:bodyPr/>
        <a:lstStyle/>
        <a:p>
          <a:endParaRPr lang="en-US"/>
        </a:p>
      </dgm:t>
    </dgm:pt>
    <dgm:pt modelId="{8760A38A-5FAD-4A0F-A852-97E5B14C4007}">
      <dgm:prSet custT="1"/>
      <dgm:spPr/>
      <dgm:t>
        <a:bodyPr/>
        <a:lstStyle/>
        <a:p>
          <a:r>
            <a:rPr lang="en-US" sz="2800"/>
            <a:t>Per drop More Crop</a:t>
          </a:r>
        </a:p>
      </dgm:t>
    </dgm:pt>
    <dgm:pt modelId="{6D8FF21A-624E-4209-B8B4-C7635BC74E5C}" type="parTrans" cxnId="{2BD41990-A82C-4461-839A-2AC8BAAFF8C3}">
      <dgm:prSet/>
      <dgm:spPr/>
      <dgm:t>
        <a:bodyPr/>
        <a:lstStyle/>
        <a:p>
          <a:endParaRPr lang="en-US"/>
        </a:p>
      </dgm:t>
    </dgm:pt>
    <dgm:pt modelId="{E3BAD7C7-CC93-4F31-8882-FCAF2420606F}" type="sibTrans" cxnId="{2BD41990-A82C-4461-839A-2AC8BAAFF8C3}">
      <dgm:prSet/>
      <dgm:spPr/>
      <dgm:t>
        <a:bodyPr/>
        <a:lstStyle/>
        <a:p>
          <a:endParaRPr lang="en-US"/>
        </a:p>
      </dgm:t>
    </dgm:pt>
    <dgm:pt modelId="{4D8E67ED-0626-4517-AD53-6259726659F7}">
      <dgm:prSet custT="1"/>
      <dgm:spPr/>
      <dgm:t>
        <a:bodyPr/>
        <a:lstStyle/>
        <a:p>
          <a:r>
            <a:rPr lang="en-US" sz="2800"/>
            <a:t>Micro-irrigation</a:t>
          </a:r>
        </a:p>
      </dgm:t>
    </dgm:pt>
    <dgm:pt modelId="{39477509-F21B-4AAB-A63E-121309970989}" type="parTrans" cxnId="{644735F0-9866-4309-9FEA-C2B9145580CD}">
      <dgm:prSet/>
      <dgm:spPr/>
      <dgm:t>
        <a:bodyPr/>
        <a:lstStyle/>
        <a:p>
          <a:endParaRPr lang="en-US"/>
        </a:p>
      </dgm:t>
    </dgm:pt>
    <dgm:pt modelId="{D1164D45-29E9-4256-B96E-31953A8320AB}" type="sibTrans" cxnId="{644735F0-9866-4309-9FEA-C2B9145580CD}">
      <dgm:prSet/>
      <dgm:spPr/>
      <dgm:t>
        <a:bodyPr/>
        <a:lstStyle/>
        <a:p>
          <a:endParaRPr lang="en-US"/>
        </a:p>
      </dgm:t>
    </dgm:pt>
    <dgm:pt modelId="{AFBA5F39-28C5-4338-856F-807DDA69B3D5}">
      <dgm:prSet custT="1"/>
      <dgm:spPr/>
      <dgm:t>
        <a:bodyPr/>
        <a:lstStyle/>
        <a:p>
          <a:r>
            <a:rPr lang="en-US" sz="2800"/>
            <a:t>Jal Sanchay</a:t>
          </a:r>
        </a:p>
      </dgm:t>
    </dgm:pt>
    <dgm:pt modelId="{B10B687D-374F-49F1-B04B-1F224A003C7A}" type="parTrans" cxnId="{9E8257CB-6C3E-4466-93DC-7FCC7BBB72EB}">
      <dgm:prSet/>
      <dgm:spPr/>
      <dgm:t>
        <a:bodyPr/>
        <a:lstStyle/>
        <a:p>
          <a:endParaRPr lang="en-US"/>
        </a:p>
      </dgm:t>
    </dgm:pt>
    <dgm:pt modelId="{23AFB5C2-B858-497B-BF69-2B09D69867EF}" type="sibTrans" cxnId="{9E8257CB-6C3E-4466-93DC-7FCC7BBB72EB}">
      <dgm:prSet/>
      <dgm:spPr/>
      <dgm:t>
        <a:bodyPr/>
        <a:lstStyle/>
        <a:p>
          <a:endParaRPr lang="en-US"/>
        </a:p>
      </dgm:t>
    </dgm:pt>
    <dgm:pt modelId="{CD2C7AC7-E242-48FF-8D94-02FC39AD0DF1}">
      <dgm:prSet custT="1"/>
      <dgm:spPr/>
      <dgm:t>
        <a:bodyPr/>
        <a:lstStyle/>
        <a:p>
          <a:r>
            <a:rPr lang="en-US" sz="2800" dirty="0"/>
            <a:t>Rain water harvesting; Conserve soil moisture, watershed; Ground water recharge; Muni-waste </a:t>
          </a:r>
          <a:r>
            <a:rPr lang="en-US" sz="2800" dirty="0" err="1"/>
            <a:t>water►treat►agri</a:t>
          </a:r>
          <a:r>
            <a:rPr lang="en-US" sz="2800" dirty="0"/>
            <a:t>.</a:t>
          </a:r>
        </a:p>
      </dgm:t>
    </dgm:pt>
    <dgm:pt modelId="{08BEBD45-C8C5-4C68-929F-81B2448EB79F}" type="parTrans" cxnId="{D5C20A01-4DFE-48FC-A927-4F3F0B3FADFF}">
      <dgm:prSet/>
      <dgm:spPr/>
      <dgm:t>
        <a:bodyPr/>
        <a:lstStyle/>
        <a:p>
          <a:endParaRPr lang="en-US"/>
        </a:p>
      </dgm:t>
    </dgm:pt>
    <dgm:pt modelId="{77A8E5A2-7F03-463F-8976-AAA81B41253F}" type="sibTrans" cxnId="{D5C20A01-4DFE-48FC-A927-4F3F0B3FADFF}">
      <dgm:prSet/>
      <dgm:spPr/>
      <dgm:t>
        <a:bodyPr/>
        <a:lstStyle/>
        <a:p>
          <a:endParaRPr lang="en-US"/>
        </a:p>
      </dgm:t>
    </dgm:pt>
    <dgm:pt modelId="{BDA410D6-C994-44D0-AC4E-30C4DAD6BEF6}">
      <dgm:prSet custT="1"/>
      <dgm:spPr/>
      <dgm:t>
        <a:bodyPr/>
        <a:lstStyle/>
        <a:p>
          <a:r>
            <a:rPr lang="en-US" sz="2800"/>
            <a:t>Misc.</a:t>
          </a:r>
        </a:p>
      </dgm:t>
    </dgm:pt>
    <dgm:pt modelId="{77182873-2914-4B34-A0B6-EA2BD52D9D3B}" type="parTrans" cxnId="{DE46AB01-9486-4171-A508-10E6830F8996}">
      <dgm:prSet/>
      <dgm:spPr/>
      <dgm:t>
        <a:bodyPr/>
        <a:lstStyle/>
        <a:p>
          <a:endParaRPr lang="en-US"/>
        </a:p>
      </dgm:t>
    </dgm:pt>
    <dgm:pt modelId="{B8A7AD9A-F1A4-421F-A36A-8E7A406852EB}" type="sibTrans" cxnId="{DE46AB01-9486-4171-A508-10E6830F8996}">
      <dgm:prSet/>
      <dgm:spPr/>
      <dgm:t>
        <a:bodyPr/>
        <a:lstStyle/>
        <a:p>
          <a:endParaRPr lang="en-US"/>
        </a:p>
      </dgm:t>
    </dgm:pt>
    <dgm:pt modelId="{785A74EB-C801-4D86-94E3-2EAF8B964DD9}">
      <dgm:prSet custT="1"/>
      <dgm:spPr/>
      <dgm:t>
        <a:bodyPr/>
        <a:lstStyle/>
        <a:p>
          <a:r>
            <a:rPr lang="en-US" sz="2800"/>
            <a:t>Info-Edu-Comm (IEC)</a:t>
          </a:r>
        </a:p>
      </dgm:t>
    </dgm:pt>
    <dgm:pt modelId="{E902F456-1204-4541-A6C0-8ABE5CDD6E29}" type="parTrans" cxnId="{101A8F85-1318-4554-A9B2-19E68528D38B}">
      <dgm:prSet/>
      <dgm:spPr/>
      <dgm:t>
        <a:bodyPr/>
        <a:lstStyle/>
        <a:p>
          <a:endParaRPr lang="en-US"/>
        </a:p>
      </dgm:t>
    </dgm:pt>
    <dgm:pt modelId="{F51F3B76-AEC0-4096-95B7-62CCA5BEFFE1}" type="sibTrans" cxnId="{101A8F85-1318-4554-A9B2-19E68528D38B}">
      <dgm:prSet/>
      <dgm:spPr/>
      <dgm:t>
        <a:bodyPr/>
        <a:lstStyle/>
        <a:p>
          <a:endParaRPr lang="en-US"/>
        </a:p>
      </dgm:t>
    </dgm:pt>
    <dgm:pt modelId="{496A6ECC-3BEE-4201-8539-D054C5282C58}">
      <dgm:prSet custT="1"/>
      <dgm:spPr/>
      <dgm:t>
        <a:bodyPr/>
        <a:lstStyle/>
        <a:p>
          <a:r>
            <a:rPr lang="en-US" sz="2800" dirty="0"/>
            <a:t>Private investments</a:t>
          </a:r>
        </a:p>
      </dgm:t>
    </dgm:pt>
    <dgm:pt modelId="{C76F01DC-C4D5-4079-B698-8506896586F3}" type="parTrans" cxnId="{CA09A899-1F2D-4E55-8ECE-76CB0351B244}">
      <dgm:prSet/>
      <dgm:spPr/>
      <dgm:t>
        <a:bodyPr/>
        <a:lstStyle/>
        <a:p>
          <a:endParaRPr lang="en-US"/>
        </a:p>
      </dgm:t>
    </dgm:pt>
    <dgm:pt modelId="{DACF255E-318D-4100-A0DE-97AEBED2C567}" type="sibTrans" cxnId="{CA09A899-1F2D-4E55-8ECE-76CB0351B244}">
      <dgm:prSet/>
      <dgm:spPr/>
      <dgm:t>
        <a:bodyPr/>
        <a:lstStyle/>
        <a:p>
          <a:endParaRPr lang="en-US"/>
        </a:p>
      </dgm:t>
    </dgm:pt>
    <dgm:pt modelId="{6E4E29D2-1C29-4F19-AE76-CB3A5435FF9A}" type="pres">
      <dgm:prSet presAssocID="{06CDE33B-6D0A-4915-A464-C6A865F02BA9}" presName="linear" presStyleCnt="0">
        <dgm:presLayoutVars>
          <dgm:dir/>
          <dgm:animLvl val="lvl"/>
          <dgm:resizeHandles val="exact"/>
        </dgm:presLayoutVars>
      </dgm:prSet>
      <dgm:spPr/>
    </dgm:pt>
    <dgm:pt modelId="{E9855B67-8A58-43EB-A39E-0CA36E608988}" type="pres">
      <dgm:prSet presAssocID="{369B4DC8-3533-4DDE-8AD1-8F9E4C0881D4}" presName="parentLin" presStyleCnt="0"/>
      <dgm:spPr/>
    </dgm:pt>
    <dgm:pt modelId="{6A51F496-CB45-40C8-941F-2932DDD250F6}" type="pres">
      <dgm:prSet presAssocID="{369B4DC8-3533-4DDE-8AD1-8F9E4C0881D4}" presName="parentLeftMargin" presStyleLbl="node1" presStyleIdx="0" presStyleCnt="4"/>
      <dgm:spPr/>
    </dgm:pt>
    <dgm:pt modelId="{4EF2E3CA-B9EC-4181-858F-C271A2376B6A}" type="pres">
      <dgm:prSet presAssocID="{369B4DC8-3533-4DDE-8AD1-8F9E4C0881D4}" presName="parentText" presStyleLbl="node1" presStyleIdx="0" presStyleCnt="4">
        <dgm:presLayoutVars>
          <dgm:chMax val="0"/>
          <dgm:bulletEnabled val="1"/>
        </dgm:presLayoutVars>
      </dgm:prSet>
      <dgm:spPr/>
    </dgm:pt>
    <dgm:pt modelId="{1A7F7384-76EF-4410-8B62-0B3ABD6CD5BD}" type="pres">
      <dgm:prSet presAssocID="{369B4DC8-3533-4DDE-8AD1-8F9E4C0881D4}" presName="negativeSpace" presStyleCnt="0"/>
      <dgm:spPr/>
    </dgm:pt>
    <dgm:pt modelId="{4DCDBF31-A47F-4316-A5C0-DA9C44D4794B}" type="pres">
      <dgm:prSet presAssocID="{369B4DC8-3533-4DDE-8AD1-8F9E4C0881D4}" presName="childText" presStyleLbl="conFgAcc1" presStyleIdx="0" presStyleCnt="4">
        <dgm:presLayoutVars>
          <dgm:bulletEnabled val="1"/>
        </dgm:presLayoutVars>
      </dgm:prSet>
      <dgm:spPr/>
    </dgm:pt>
    <dgm:pt modelId="{0BA211D9-86CC-414A-823B-FF790EFA21CA}" type="pres">
      <dgm:prSet presAssocID="{0364914F-1A92-44C0-BD5B-76C06FDB32A2}" presName="spaceBetweenRectangles" presStyleCnt="0"/>
      <dgm:spPr/>
    </dgm:pt>
    <dgm:pt modelId="{35A9AAAB-F955-47C3-BEC2-0D20D19A22D8}" type="pres">
      <dgm:prSet presAssocID="{8760A38A-5FAD-4A0F-A852-97E5B14C4007}" presName="parentLin" presStyleCnt="0"/>
      <dgm:spPr/>
    </dgm:pt>
    <dgm:pt modelId="{9AB5E324-8636-44CB-9D7B-92B7B6A1DB94}" type="pres">
      <dgm:prSet presAssocID="{8760A38A-5FAD-4A0F-A852-97E5B14C4007}" presName="parentLeftMargin" presStyleLbl="node1" presStyleIdx="0" presStyleCnt="4"/>
      <dgm:spPr/>
    </dgm:pt>
    <dgm:pt modelId="{ACA95754-E2B3-4D75-AFD5-E472C6A5F30F}" type="pres">
      <dgm:prSet presAssocID="{8760A38A-5FAD-4A0F-A852-97E5B14C4007}" presName="parentText" presStyleLbl="node1" presStyleIdx="1" presStyleCnt="4">
        <dgm:presLayoutVars>
          <dgm:chMax val="0"/>
          <dgm:bulletEnabled val="1"/>
        </dgm:presLayoutVars>
      </dgm:prSet>
      <dgm:spPr/>
    </dgm:pt>
    <dgm:pt modelId="{A1495452-3743-471A-93B9-711BAA06342F}" type="pres">
      <dgm:prSet presAssocID="{8760A38A-5FAD-4A0F-A852-97E5B14C4007}" presName="negativeSpace" presStyleCnt="0"/>
      <dgm:spPr/>
    </dgm:pt>
    <dgm:pt modelId="{3FB1F605-5EA2-48C7-92AE-75B4A55B7E4E}" type="pres">
      <dgm:prSet presAssocID="{8760A38A-5FAD-4A0F-A852-97E5B14C4007}" presName="childText" presStyleLbl="conFgAcc1" presStyleIdx="1" presStyleCnt="4">
        <dgm:presLayoutVars>
          <dgm:bulletEnabled val="1"/>
        </dgm:presLayoutVars>
      </dgm:prSet>
      <dgm:spPr/>
    </dgm:pt>
    <dgm:pt modelId="{D213733C-4437-48C1-81B0-6DCEC428ADF2}" type="pres">
      <dgm:prSet presAssocID="{E3BAD7C7-CC93-4F31-8882-FCAF2420606F}" presName="spaceBetweenRectangles" presStyleCnt="0"/>
      <dgm:spPr/>
    </dgm:pt>
    <dgm:pt modelId="{37AE7391-AA57-4EA5-84EA-439A180EA452}" type="pres">
      <dgm:prSet presAssocID="{AFBA5F39-28C5-4338-856F-807DDA69B3D5}" presName="parentLin" presStyleCnt="0"/>
      <dgm:spPr/>
    </dgm:pt>
    <dgm:pt modelId="{6CDFB763-B616-44CA-AACF-126A8FBEFEFF}" type="pres">
      <dgm:prSet presAssocID="{AFBA5F39-28C5-4338-856F-807DDA69B3D5}" presName="parentLeftMargin" presStyleLbl="node1" presStyleIdx="1" presStyleCnt="4"/>
      <dgm:spPr/>
    </dgm:pt>
    <dgm:pt modelId="{196572F0-65FE-4037-922D-D6B7AE476D57}" type="pres">
      <dgm:prSet presAssocID="{AFBA5F39-28C5-4338-856F-807DDA69B3D5}" presName="parentText" presStyleLbl="node1" presStyleIdx="2" presStyleCnt="4">
        <dgm:presLayoutVars>
          <dgm:chMax val="0"/>
          <dgm:bulletEnabled val="1"/>
        </dgm:presLayoutVars>
      </dgm:prSet>
      <dgm:spPr/>
    </dgm:pt>
    <dgm:pt modelId="{B609E433-DD96-41FE-8352-285C8991B861}" type="pres">
      <dgm:prSet presAssocID="{AFBA5F39-28C5-4338-856F-807DDA69B3D5}" presName="negativeSpace" presStyleCnt="0"/>
      <dgm:spPr/>
    </dgm:pt>
    <dgm:pt modelId="{A66F8895-CBBF-46D1-BB60-2F1938E95C50}" type="pres">
      <dgm:prSet presAssocID="{AFBA5F39-28C5-4338-856F-807DDA69B3D5}" presName="childText" presStyleLbl="conFgAcc1" presStyleIdx="2" presStyleCnt="4">
        <dgm:presLayoutVars>
          <dgm:bulletEnabled val="1"/>
        </dgm:presLayoutVars>
      </dgm:prSet>
      <dgm:spPr/>
    </dgm:pt>
    <dgm:pt modelId="{F321C719-7AFB-4673-A77D-C6D660E87AC9}" type="pres">
      <dgm:prSet presAssocID="{23AFB5C2-B858-497B-BF69-2B09D69867EF}" presName="spaceBetweenRectangles" presStyleCnt="0"/>
      <dgm:spPr/>
    </dgm:pt>
    <dgm:pt modelId="{8B5CEC53-4E13-4103-AD60-1FDB8FFA7374}" type="pres">
      <dgm:prSet presAssocID="{BDA410D6-C994-44D0-AC4E-30C4DAD6BEF6}" presName="parentLin" presStyleCnt="0"/>
      <dgm:spPr/>
    </dgm:pt>
    <dgm:pt modelId="{FC1EC6C1-10D0-4768-B9DF-218BBA95F894}" type="pres">
      <dgm:prSet presAssocID="{BDA410D6-C994-44D0-AC4E-30C4DAD6BEF6}" presName="parentLeftMargin" presStyleLbl="node1" presStyleIdx="2" presStyleCnt="4"/>
      <dgm:spPr/>
    </dgm:pt>
    <dgm:pt modelId="{B591475F-E2C3-46B6-A14B-52DD85D2C1A1}" type="pres">
      <dgm:prSet presAssocID="{BDA410D6-C994-44D0-AC4E-30C4DAD6BEF6}" presName="parentText" presStyleLbl="node1" presStyleIdx="3" presStyleCnt="4">
        <dgm:presLayoutVars>
          <dgm:chMax val="0"/>
          <dgm:bulletEnabled val="1"/>
        </dgm:presLayoutVars>
      </dgm:prSet>
      <dgm:spPr/>
    </dgm:pt>
    <dgm:pt modelId="{B733C4BE-9491-4DBE-A099-283E50E20149}" type="pres">
      <dgm:prSet presAssocID="{BDA410D6-C994-44D0-AC4E-30C4DAD6BEF6}" presName="negativeSpace" presStyleCnt="0"/>
      <dgm:spPr/>
    </dgm:pt>
    <dgm:pt modelId="{24558F18-ED23-4EAE-AD80-F972DE3971AA}" type="pres">
      <dgm:prSet presAssocID="{BDA410D6-C994-44D0-AC4E-30C4DAD6BEF6}" presName="childText" presStyleLbl="conFgAcc1" presStyleIdx="3" presStyleCnt="4">
        <dgm:presLayoutVars>
          <dgm:bulletEnabled val="1"/>
        </dgm:presLayoutVars>
      </dgm:prSet>
      <dgm:spPr/>
    </dgm:pt>
  </dgm:ptLst>
  <dgm:cxnLst>
    <dgm:cxn modelId="{CA09A899-1F2D-4E55-8ECE-76CB0351B244}" srcId="{BDA410D6-C994-44D0-AC4E-30C4DAD6BEF6}" destId="{496A6ECC-3BEE-4201-8539-D054C5282C58}" srcOrd="1" destOrd="0" parTransId="{C76F01DC-C4D5-4079-B698-8506896586F3}" sibTransId="{DACF255E-318D-4100-A0DE-97AEBED2C567}"/>
    <dgm:cxn modelId="{F1924C24-48D6-46D4-8D6B-04EC339E2F4F}" type="presOf" srcId="{BDA410D6-C994-44D0-AC4E-30C4DAD6BEF6}" destId="{B591475F-E2C3-46B6-A14B-52DD85D2C1A1}" srcOrd="1" destOrd="0" presId="urn:microsoft.com/office/officeart/2005/8/layout/list1"/>
    <dgm:cxn modelId="{A5F09A9B-FC6E-4A05-B149-9941FCE3E6E5}" type="presOf" srcId="{4D8E67ED-0626-4517-AD53-6259726659F7}" destId="{3FB1F605-5EA2-48C7-92AE-75B4A55B7E4E}" srcOrd="0" destOrd="0" presId="urn:microsoft.com/office/officeart/2005/8/layout/list1"/>
    <dgm:cxn modelId="{644735F0-9866-4309-9FEA-C2B9145580CD}" srcId="{8760A38A-5FAD-4A0F-A852-97E5B14C4007}" destId="{4D8E67ED-0626-4517-AD53-6259726659F7}" srcOrd="0" destOrd="0" parTransId="{39477509-F21B-4AAB-A63E-121309970989}" sibTransId="{D1164D45-29E9-4256-B96E-31953A8320AB}"/>
    <dgm:cxn modelId="{F1E36519-7616-4EC2-B841-3DD61566B36F}" type="presOf" srcId="{785A74EB-C801-4D86-94E3-2EAF8B964DD9}" destId="{24558F18-ED23-4EAE-AD80-F972DE3971AA}" srcOrd="0" destOrd="0" presId="urn:microsoft.com/office/officeart/2005/8/layout/list1"/>
    <dgm:cxn modelId="{5012F9D7-2496-49E3-A9CD-F77628ED6F86}" type="presOf" srcId="{8760A38A-5FAD-4A0F-A852-97E5B14C4007}" destId="{9AB5E324-8636-44CB-9D7B-92B7B6A1DB94}" srcOrd="0" destOrd="0" presId="urn:microsoft.com/office/officeart/2005/8/layout/list1"/>
    <dgm:cxn modelId="{DE46AB01-9486-4171-A508-10E6830F8996}" srcId="{06CDE33B-6D0A-4915-A464-C6A865F02BA9}" destId="{BDA410D6-C994-44D0-AC4E-30C4DAD6BEF6}" srcOrd="3" destOrd="0" parTransId="{77182873-2914-4B34-A0B6-EA2BD52D9D3B}" sibTransId="{B8A7AD9A-F1A4-421F-A36A-8E7A406852EB}"/>
    <dgm:cxn modelId="{C3D96605-F635-43E6-874A-869F9F63903F}" type="presOf" srcId="{8760A38A-5FAD-4A0F-A852-97E5B14C4007}" destId="{ACA95754-E2B3-4D75-AFD5-E472C6A5F30F}" srcOrd="1" destOrd="0" presId="urn:microsoft.com/office/officeart/2005/8/layout/list1"/>
    <dgm:cxn modelId="{9E8257CB-6C3E-4466-93DC-7FCC7BBB72EB}" srcId="{06CDE33B-6D0A-4915-A464-C6A865F02BA9}" destId="{AFBA5F39-28C5-4338-856F-807DDA69B3D5}" srcOrd="2" destOrd="0" parTransId="{B10B687D-374F-49F1-B04B-1F224A003C7A}" sibTransId="{23AFB5C2-B858-497B-BF69-2B09D69867EF}"/>
    <dgm:cxn modelId="{47A88102-7D23-4BF3-B6A1-ABAA6C5A9B78}" type="presOf" srcId="{AFBA5F39-28C5-4338-856F-807DDA69B3D5}" destId="{6CDFB763-B616-44CA-AACF-126A8FBEFEFF}" srcOrd="0" destOrd="0" presId="urn:microsoft.com/office/officeart/2005/8/layout/list1"/>
    <dgm:cxn modelId="{8237D1E2-A98D-423F-AF01-FA184E9615AF}" type="presOf" srcId="{7DE30F31-5913-48DA-B140-AEE00322C7AB}" destId="{4DCDBF31-A47F-4316-A5C0-DA9C44D4794B}" srcOrd="0" destOrd="0" presId="urn:microsoft.com/office/officeart/2005/8/layout/list1"/>
    <dgm:cxn modelId="{6CDCEE89-B507-4B66-894A-B0867D837822}" type="presOf" srcId="{BDA410D6-C994-44D0-AC4E-30C4DAD6BEF6}" destId="{FC1EC6C1-10D0-4768-B9DF-218BBA95F894}" srcOrd="0" destOrd="0" presId="urn:microsoft.com/office/officeart/2005/8/layout/list1"/>
    <dgm:cxn modelId="{EEFC32F4-4F51-49A9-8CEA-88458A703FF9}" type="presOf" srcId="{369B4DC8-3533-4DDE-8AD1-8F9E4C0881D4}" destId="{4EF2E3CA-B9EC-4181-858F-C271A2376B6A}" srcOrd="1" destOrd="0" presId="urn:microsoft.com/office/officeart/2005/8/layout/list1"/>
    <dgm:cxn modelId="{A21F79BF-DD32-4C96-9780-106983BE361B}" type="presOf" srcId="{06CDE33B-6D0A-4915-A464-C6A865F02BA9}" destId="{6E4E29D2-1C29-4F19-AE76-CB3A5435FF9A}" srcOrd="0" destOrd="0" presId="urn:microsoft.com/office/officeart/2005/8/layout/list1"/>
    <dgm:cxn modelId="{2B30CE25-8A2C-4AAA-9119-B34FEDBD6F10}" srcId="{06CDE33B-6D0A-4915-A464-C6A865F02BA9}" destId="{369B4DC8-3533-4DDE-8AD1-8F9E4C0881D4}" srcOrd="0" destOrd="0" parTransId="{48219EF3-CC47-497C-B347-FFDAD56CC8B9}" sibTransId="{0364914F-1A92-44C0-BD5B-76C06FDB32A2}"/>
    <dgm:cxn modelId="{17DFFEDB-F7B6-4712-933D-1ED31762E072}" type="presOf" srcId="{CD2C7AC7-E242-48FF-8D94-02FC39AD0DF1}" destId="{A66F8895-CBBF-46D1-BB60-2F1938E95C50}" srcOrd="0" destOrd="0" presId="urn:microsoft.com/office/officeart/2005/8/layout/list1"/>
    <dgm:cxn modelId="{432662E4-A158-428C-9FE9-0379AF3AD4BE}" type="presOf" srcId="{496A6ECC-3BEE-4201-8539-D054C5282C58}" destId="{24558F18-ED23-4EAE-AD80-F972DE3971AA}" srcOrd="0" destOrd="1" presId="urn:microsoft.com/office/officeart/2005/8/layout/list1"/>
    <dgm:cxn modelId="{101A8F85-1318-4554-A9B2-19E68528D38B}" srcId="{BDA410D6-C994-44D0-AC4E-30C4DAD6BEF6}" destId="{785A74EB-C801-4D86-94E3-2EAF8B964DD9}" srcOrd="0" destOrd="0" parTransId="{E902F456-1204-4541-A6C0-8ABE5CDD6E29}" sibTransId="{F51F3B76-AEC0-4096-95B7-62CCA5BEFFE1}"/>
    <dgm:cxn modelId="{2BD41990-A82C-4461-839A-2AC8BAAFF8C3}" srcId="{06CDE33B-6D0A-4915-A464-C6A865F02BA9}" destId="{8760A38A-5FAD-4A0F-A852-97E5B14C4007}" srcOrd="1" destOrd="0" parTransId="{6D8FF21A-624E-4209-B8B4-C7635BC74E5C}" sibTransId="{E3BAD7C7-CC93-4F31-8882-FCAF2420606F}"/>
    <dgm:cxn modelId="{DD1C4F31-5CEA-4B23-8213-851E4A8E3388}" type="presOf" srcId="{369B4DC8-3533-4DDE-8AD1-8F9E4C0881D4}" destId="{6A51F496-CB45-40C8-941F-2932DDD250F6}" srcOrd="0" destOrd="0" presId="urn:microsoft.com/office/officeart/2005/8/layout/list1"/>
    <dgm:cxn modelId="{6741C204-2B2D-4C0F-8E6F-48A8E31FAFEA}" srcId="{369B4DC8-3533-4DDE-8AD1-8F9E4C0881D4}" destId="{7DE30F31-5913-48DA-B140-AEE00322C7AB}" srcOrd="0" destOrd="0" parTransId="{9E4FA387-E878-4AC5-8496-E7CCD58867AF}" sibTransId="{5039D8DB-A2BB-4B14-AC54-FBF4A3468D07}"/>
    <dgm:cxn modelId="{D5C20A01-4DFE-48FC-A927-4F3F0B3FADFF}" srcId="{AFBA5F39-28C5-4338-856F-807DDA69B3D5}" destId="{CD2C7AC7-E242-48FF-8D94-02FC39AD0DF1}" srcOrd="0" destOrd="0" parTransId="{08BEBD45-C8C5-4C68-929F-81B2448EB79F}" sibTransId="{77A8E5A2-7F03-463F-8976-AAA81B41253F}"/>
    <dgm:cxn modelId="{F5108C44-A4A6-4319-BC48-3BEE9DB97745}" type="presOf" srcId="{AFBA5F39-28C5-4338-856F-807DDA69B3D5}" destId="{196572F0-65FE-4037-922D-D6B7AE476D57}" srcOrd="1" destOrd="0" presId="urn:microsoft.com/office/officeart/2005/8/layout/list1"/>
    <dgm:cxn modelId="{23C217B6-BA13-4DB4-8755-90246B340549}" type="presParOf" srcId="{6E4E29D2-1C29-4F19-AE76-CB3A5435FF9A}" destId="{E9855B67-8A58-43EB-A39E-0CA36E608988}" srcOrd="0" destOrd="0" presId="urn:microsoft.com/office/officeart/2005/8/layout/list1"/>
    <dgm:cxn modelId="{621E44FA-1552-414E-9132-9EF1FC0817A0}" type="presParOf" srcId="{E9855B67-8A58-43EB-A39E-0CA36E608988}" destId="{6A51F496-CB45-40C8-941F-2932DDD250F6}" srcOrd="0" destOrd="0" presId="urn:microsoft.com/office/officeart/2005/8/layout/list1"/>
    <dgm:cxn modelId="{9158D829-682F-42F8-90CB-3E8E417BB54F}" type="presParOf" srcId="{E9855B67-8A58-43EB-A39E-0CA36E608988}" destId="{4EF2E3CA-B9EC-4181-858F-C271A2376B6A}" srcOrd="1" destOrd="0" presId="urn:microsoft.com/office/officeart/2005/8/layout/list1"/>
    <dgm:cxn modelId="{84E1CDBE-B186-4A8A-8115-6BBF8A99EAAA}" type="presParOf" srcId="{6E4E29D2-1C29-4F19-AE76-CB3A5435FF9A}" destId="{1A7F7384-76EF-4410-8B62-0B3ABD6CD5BD}" srcOrd="1" destOrd="0" presId="urn:microsoft.com/office/officeart/2005/8/layout/list1"/>
    <dgm:cxn modelId="{92BABEF0-3A3E-4927-9371-2D4F72E8CF00}" type="presParOf" srcId="{6E4E29D2-1C29-4F19-AE76-CB3A5435FF9A}" destId="{4DCDBF31-A47F-4316-A5C0-DA9C44D4794B}" srcOrd="2" destOrd="0" presId="urn:microsoft.com/office/officeart/2005/8/layout/list1"/>
    <dgm:cxn modelId="{01B42044-709A-43E9-B860-FCBC4164A1E6}" type="presParOf" srcId="{6E4E29D2-1C29-4F19-AE76-CB3A5435FF9A}" destId="{0BA211D9-86CC-414A-823B-FF790EFA21CA}" srcOrd="3" destOrd="0" presId="urn:microsoft.com/office/officeart/2005/8/layout/list1"/>
    <dgm:cxn modelId="{E398BA45-34E9-4D84-8A1E-CDDC15C4C4EF}" type="presParOf" srcId="{6E4E29D2-1C29-4F19-AE76-CB3A5435FF9A}" destId="{35A9AAAB-F955-47C3-BEC2-0D20D19A22D8}" srcOrd="4" destOrd="0" presId="urn:microsoft.com/office/officeart/2005/8/layout/list1"/>
    <dgm:cxn modelId="{12182BEF-A3DB-489E-AEA7-55A30B199088}" type="presParOf" srcId="{35A9AAAB-F955-47C3-BEC2-0D20D19A22D8}" destId="{9AB5E324-8636-44CB-9D7B-92B7B6A1DB94}" srcOrd="0" destOrd="0" presId="urn:microsoft.com/office/officeart/2005/8/layout/list1"/>
    <dgm:cxn modelId="{AFE43145-C199-4F56-BC16-B2F0015F2137}" type="presParOf" srcId="{35A9AAAB-F955-47C3-BEC2-0D20D19A22D8}" destId="{ACA95754-E2B3-4D75-AFD5-E472C6A5F30F}" srcOrd="1" destOrd="0" presId="urn:microsoft.com/office/officeart/2005/8/layout/list1"/>
    <dgm:cxn modelId="{8462A7B2-166B-4047-8776-F725E32D1EA9}" type="presParOf" srcId="{6E4E29D2-1C29-4F19-AE76-CB3A5435FF9A}" destId="{A1495452-3743-471A-93B9-711BAA06342F}" srcOrd="5" destOrd="0" presId="urn:microsoft.com/office/officeart/2005/8/layout/list1"/>
    <dgm:cxn modelId="{1B7C0D15-8CFE-4DC8-8685-1D0A9D0F5C2B}" type="presParOf" srcId="{6E4E29D2-1C29-4F19-AE76-CB3A5435FF9A}" destId="{3FB1F605-5EA2-48C7-92AE-75B4A55B7E4E}" srcOrd="6" destOrd="0" presId="urn:microsoft.com/office/officeart/2005/8/layout/list1"/>
    <dgm:cxn modelId="{FC00F09B-B0CF-4F63-818A-3F5DA49C4082}" type="presParOf" srcId="{6E4E29D2-1C29-4F19-AE76-CB3A5435FF9A}" destId="{D213733C-4437-48C1-81B0-6DCEC428ADF2}" srcOrd="7" destOrd="0" presId="urn:microsoft.com/office/officeart/2005/8/layout/list1"/>
    <dgm:cxn modelId="{72A21A3C-DDF4-4564-9D62-68F7B14B982D}" type="presParOf" srcId="{6E4E29D2-1C29-4F19-AE76-CB3A5435FF9A}" destId="{37AE7391-AA57-4EA5-84EA-439A180EA452}" srcOrd="8" destOrd="0" presId="urn:microsoft.com/office/officeart/2005/8/layout/list1"/>
    <dgm:cxn modelId="{837F92A2-18E4-4E50-B891-6CC70808A376}" type="presParOf" srcId="{37AE7391-AA57-4EA5-84EA-439A180EA452}" destId="{6CDFB763-B616-44CA-AACF-126A8FBEFEFF}" srcOrd="0" destOrd="0" presId="urn:microsoft.com/office/officeart/2005/8/layout/list1"/>
    <dgm:cxn modelId="{745D5A09-EAA5-4239-A726-3E8C4951C660}" type="presParOf" srcId="{37AE7391-AA57-4EA5-84EA-439A180EA452}" destId="{196572F0-65FE-4037-922D-D6B7AE476D57}" srcOrd="1" destOrd="0" presId="urn:microsoft.com/office/officeart/2005/8/layout/list1"/>
    <dgm:cxn modelId="{8D1172BA-43B5-4139-8A2A-E5C40B29130F}" type="presParOf" srcId="{6E4E29D2-1C29-4F19-AE76-CB3A5435FF9A}" destId="{B609E433-DD96-41FE-8352-285C8991B861}" srcOrd="9" destOrd="0" presId="urn:microsoft.com/office/officeart/2005/8/layout/list1"/>
    <dgm:cxn modelId="{1E258883-5ED3-4631-B59F-D368F817B733}" type="presParOf" srcId="{6E4E29D2-1C29-4F19-AE76-CB3A5435FF9A}" destId="{A66F8895-CBBF-46D1-BB60-2F1938E95C50}" srcOrd="10" destOrd="0" presId="urn:microsoft.com/office/officeart/2005/8/layout/list1"/>
    <dgm:cxn modelId="{37036E52-77A5-4ADB-A98D-97D3F5B70264}" type="presParOf" srcId="{6E4E29D2-1C29-4F19-AE76-CB3A5435FF9A}" destId="{F321C719-7AFB-4673-A77D-C6D660E87AC9}" srcOrd="11" destOrd="0" presId="urn:microsoft.com/office/officeart/2005/8/layout/list1"/>
    <dgm:cxn modelId="{76718FF6-52D0-4C69-95CA-5EA9E1A6E311}" type="presParOf" srcId="{6E4E29D2-1C29-4F19-AE76-CB3A5435FF9A}" destId="{8B5CEC53-4E13-4103-AD60-1FDB8FFA7374}" srcOrd="12" destOrd="0" presId="urn:microsoft.com/office/officeart/2005/8/layout/list1"/>
    <dgm:cxn modelId="{1CDFC15B-6888-478E-9E0A-9E9B3ADC4F11}" type="presParOf" srcId="{8B5CEC53-4E13-4103-AD60-1FDB8FFA7374}" destId="{FC1EC6C1-10D0-4768-B9DF-218BBA95F894}" srcOrd="0" destOrd="0" presId="urn:microsoft.com/office/officeart/2005/8/layout/list1"/>
    <dgm:cxn modelId="{34C63083-C503-49E6-B226-2150BBBA7870}" type="presParOf" srcId="{8B5CEC53-4E13-4103-AD60-1FDB8FFA7374}" destId="{B591475F-E2C3-46B6-A14B-52DD85D2C1A1}" srcOrd="1" destOrd="0" presId="urn:microsoft.com/office/officeart/2005/8/layout/list1"/>
    <dgm:cxn modelId="{649B2290-9C43-4478-B807-C0C00806E1EF}" type="presParOf" srcId="{6E4E29D2-1C29-4F19-AE76-CB3A5435FF9A}" destId="{B733C4BE-9491-4DBE-A099-283E50E20149}" srcOrd="13" destOrd="0" presId="urn:microsoft.com/office/officeart/2005/8/layout/list1"/>
    <dgm:cxn modelId="{F666587B-6156-435A-BCAE-083821B5774F}" type="presParOf" srcId="{6E4E29D2-1C29-4F19-AE76-CB3A5435FF9A}" destId="{24558F18-ED23-4EAE-AD80-F972DE3971AA}"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6A84B-8E25-41CD-9850-FD86272F1725}">
      <dsp:nvSpPr>
        <dsp:cNvPr id="0" name=""/>
        <dsp:cNvSpPr/>
      </dsp:nvSpPr>
      <dsp:spPr>
        <a:xfrm>
          <a:off x="199" y="647975"/>
          <a:ext cx="1928112" cy="1652620"/>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F828D516-ACC8-4B1A-9078-7C5A0A3C8731}">
      <dsp:nvSpPr>
        <dsp:cNvPr id="0" name=""/>
        <dsp:cNvSpPr/>
      </dsp:nvSpPr>
      <dsp:spPr>
        <a:xfrm>
          <a:off x="199"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BoP #; ECB</a:t>
          </a:r>
        </a:p>
      </dsp:txBody>
      <dsp:txXfrm>
        <a:off x="199" y="1804810"/>
        <a:ext cx="1928112" cy="396629"/>
      </dsp:txXfrm>
    </dsp:sp>
    <dsp:sp modelId="{F72EB10F-7F8B-456F-B802-EBC46AF5502E}">
      <dsp:nvSpPr>
        <dsp:cNvPr id="0" name=""/>
        <dsp:cNvSpPr/>
      </dsp:nvSpPr>
      <dsp:spPr>
        <a:xfrm>
          <a:off x="2124974" y="647975"/>
          <a:ext cx="1928112" cy="1652620"/>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74526B74-4845-467F-B2FC-DCFAA06302E4}">
      <dsp:nvSpPr>
        <dsp:cNvPr id="0" name=""/>
        <dsp:cNvSpPr/>
      </dsp:nvSpPr>
      <dsp:spPr>
        <a:xfrm>
          <a:off x="2124974"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Gold Schemes</a:t>
          </a:r>
        </a:p>
      </dsp:txBody>
      <dsp:txXfrm>
        <a:off x="2124974" y="1804810"/>
        <a:ext cx="1928112" cy="396629"/>
      </dsp:txXfrm>
    </dsp:sp>
    <dsp:sp modelId="{9F8747FE-E35D-4BD9-911D-6C37FBE69B9B}">
      <dsp:nvSpPr>
        <dsp:cNvPr id="0" name=""/>
        <dsp:cNvSpPr/>
      </dsp:nvSpPr>
      <dsp:spPr>
        <a:xfrm>
          <a:off x="4249749" y="647975"/>
          <a:ext cx="1928112" cy="1652620"/>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711BB1EE-5FB5-42F2-822A-D8394ECAE21E}">
      <dsp:nvSpPr>
        <dsp:cNvPr id="0" name=""/>
        <dsp:cNvSpPr/>
      </dsp:nvSpPr>
      <dsp:spPr>
        <a:xfrm>
          <a:off x="4249749"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Mauritius DTAA</a:t>
          </a:r>
        </a:p>
      </dsp:txBody>
      <dsp:txXfrm>
        <a:off x="4249749" y="1804810"/>
        <a:ext cx="1928112" cy="396629"/>
      </dsp:txXfrm>
    </dsp:sp>
    <dsp:sp modelId="{4A1B3F21-7A6B-4284-B54E-AB3C87ADAE2C}">
      <dsp:nvSpPr>
        <dsp:cNvPr id="0" name=""/>
        <dsp:cNvSpPr/>
      </dsp:nvSpPr>
      <dsp:spPr>
        <a:xfrm>
          <a:off x="199" y="2493408"/>
          <a:ext cx="1928112" cy="1652620"/>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603BFD22-0D88-4E45-8232-E4A0CAB04C4A}">
      <dsp:nvSpPr>
        <dsp:cNvPr id="0" name=""/>
        <dsp:cNvSpPr/>
      </dsp:nvSpPr>
      <dsp:spPr>
        <a:xfrm>
          <a:off x="199"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E-Commerce</a:t>
          </a:r>
        </a:p>
      </dsp:txBody>
      <dsp:txXfrm>
        <a:off x="199" y="3650242"/>
        <a:ext cx="1928112" cy="396629"/>
      </dsp:txXfrm>
    </dsp:sp>
    <dsp:sp modelId="{2BD6E712-BCFC-4968-A08D-562656743B6F}">
      <dsp:nvSpPr>
        <dsp:cNvPr id="0" name=""/>
        <dsp:cNvSpPr/>
      </dsp:nvSpPr>
      <dsp:spPr>
        <a:xfrm>
          <a:off x="2124974" y="2493408"/>
          <a:ext cx="1928112" cy="1652620"/>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2CB2C7DA-4297-426E-BA3F-971B9C3C3A86}">
      <dsp:nvSpPr>
        <dsp:cNvPr id="0" name=""/>
        <dsp:cNvSpPr/>
      </dsp:nvSpPr>
      <dsp:spPr>
        <a:xfrm>
          <a:off x="2124974"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IMF Reforms</a:t>
          </a:r>
        </a:p>
      </dsp:txBody>
      <dsp:txXfrm>
        <a:off x="2124974" y="3650242"/>
        <a:ext cx="1928112" cy="396629"/>
      </dsp:txXfrm>
    </dsp:sp>
    <dsp:sp modelId="{E3E91838-DB22-4EBA-A81B-9A2522CEA875}">
      <dsp:nvSpPr>
        <dsp:cNvPr id="0" name=""/>
        <dsp:cNvSpPr/>
      </dsp:nvSpPr>
      <dsp:spPr>
        <a:xfrm>
          <a:off x="4249749" y="2493408"/>
          <a:ext cx="1928112" cy="1652620"/>
        </a:xfrm>
        <a:prstGeom prst="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33B5F2EC-33F7-42F2-84E5-A0F8AEF396CD}">
      <dsp:nvSpPr>
        <dsp:cNvPr id="0" name=""/>
        <dsp:cNvSpPr/>
      </dsp:nvSpPr>
      <dsp:spPr>
        <a:xfrm>
          <a:off x="4249749"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WTO Nairobi</a:t>
          </a:r>
        </a:p>
      </dsp:txBody>
      <dsp:txXfrm>
        <a:off x="4249749" y="3650242"/>
        <a:ext cx="1928112" cy="39662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569EE6-0970-450D-8BD3-EFF1DA06B43F}">
      <dsp:nvSpPr>
        <dsp:cNvPr id="0" name=""/>
        <dsp:cNvSpPr/>
      </dsp:nvSpPr>
      <dsp:spPr>
        <a:xfrm>
          <a:off x="4403" y="0"/>
          <a:ext cx="4235719" cy="53133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Scheme</a:t>
          </a:r>
        </a:p>
      </dsp:txBody>
      <dsp:txXfrm>
        <a:off x="4403" y="0"/>
        <a:ext cx="4235719" cy="1594008"/>
      </dsp:txXfrm>
    </dsp:sp>
    <dsp:sp modelId="{0CF56B60-03CC-4412-8120-533B38B1443B}">
      <dsp:nvSpPr>
        <dsp:cNvPr id="0" name=""/>
        <dsp:cNvSpPr/>
      </dsp:nvSpPr>
      <dsp:spPr>
        <a:xfrm>
          <a:off x="427975" y="1594462"/>
          <a:ext cx="3388575" cy="10438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320" tIns="110490" rIns="147320" bIns="110490" numCol="1" spcCol="1270" anchor="ctr" anchorCtr="0">
          <a:noAutofit/>
        </a:bodyPr>
        <a:lstStyle/>
        <a:p>
          <a:pPr marL="0" lvl="0" indent="0" algn="ctr" defTabSz="2578100">
            <a:lnSpc>
              <a:spcPct val="90000"/>
            </a:lnSpc>
            <a:spcBef>
              <a:spcPct val="0"/>
            </a:spcBef>
            <a:spcAft>
              <a:spcPct val="35000"/>
            </a:spcAft>
            <a:buNone/>
          </a:pPr>
          <a:r>
            <a:rPr lang="en-US" sz="5800" kern="1200" dirty="0"/>
            <a:t>Minor</a:t>
          </a:r>
        </a:p>
      </dsp:txBody>
      <dsp:txXfrm>
        <a:off x="458549" y="1625036"/>
        <a:ext cx="3327427" cy="982715"/>
      </dsp:txXfrm>
    </dsp:sp>
    <dsp:sp modelId="{F9BFB47B-0CA6-432F-ACC9-2182A0306F0E}">
      <dsp:nvSpPr>
        <dsp:cNvPr id="0" name=""/>
        <dsp:cNvSpPr/>
      </dsp:nvSpPr>
      <dsp:spPr>
        <a:xfrm>
          <a:off x="427975" y="2798920"/>
          <a:ext cx="3388575" cy="10438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320" tIns="110490" rIns="147320" bIns="110490" numCol="1" spcCol="1270" anchor="ctr" anchorCtr="0">
          <a:noAutofit/>
        </a:bodyPr>
        <a:lstStyle/>
        <a:p>
          <a:pPr marL="0" lvl="0" indent="0" algn="ctr" defTabSz="2578100">
            <a:lnSpc>
              <a:spcPct val="90000"/>
            </a:lnSpc>
            <a:spcBef>
              <a:spcPct val="0"/>
            </a:spcBef>
            <a:spcAft>
              <a:spcPct val="35000"/>
            </a:spcAft>
            <a:buNone/>
          </a:pPr>
          <a:r>
            <a:rPr lang="en-US" sz="5800" kern="1200" dirty="0"/>
            <a:t>Medium</a:t>
          </a:r>
        </a:p>
      </dsp:txBody>
      <dsp:txXfrm>
        <a:off x="458549" y="2829494"/>
        <a:ext cx="3327427" cy="982715"/>
      </dsp:txXfrm>
    </dsp:sp>
    <dsp:sp modelId="{825B351A-4A4D-44B8-B97B-4265ACF12792}">
      <dsp:nvSpPr>
        <dsp:cNvPr id="0" name=""/>
        <dsp:cNvSpPr/>
      </dsp:nvSpPr>
      <dsp:spPr>
        <a:xfrm>
          <a:off x="427975" y="4003377"/>
          <a:ext cx="3388575" cy="10438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320" tIns="110490" rIns="147320" bIns="110490" numCol="1" spcCol="1270" anchor="ctr" anchorCtr="0">
          <a:noAutofit/>
        </a:bodyPr>
        <a:lstStyle/>
        <a:p>
          <a:pPr marL="0" lvl="0" indent="0" algn="ctr" defTabSz="2578100">
            <a:lnSpc>
              <a:spcPct val="90000"/>
            </a:lnSpc>
            <a:spcBef>
              <a:spcPct val="0"/>
            </a:spcBef>
            <a:spcAft>
              <a:spcPct val="35000"/>
            </a:spcAft>
            <a:buNone/>
          </a:pPr>
          <a:r>
            <a:rPr lang="en-US" sz="5800" kern="1200" dirty="0"/>
            <a:t>Major</a:t>
          </a:r>
        </a:p>
      </dsp:txBody>
      <dsp:txXfrm>
        <a:off x="458549" y="4033951"/>
        <a:ext cx="3327427" cy="982715"/>
      </dsp:txXfrm>
    </dsp:sp>
    <dsp:sp modelId="{13F2E852-DD9D-461C-9BB6-D6A43F60A14A}">
      <dsp:nvSpPr>
        <dsp:cNvPr id="0" name=""/>
        <dsp:cNvSpPr/>
      </dsp:nvSpPr>
      <dsp:spPr>
        <a:xfrm>
          <a:off x="4557801" y="0"/>
          <a:ext cx="4235719" cy="53133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Command area (</a:t>
          </a:r>
          <a:r>
            <a:rPr lang="en-US" sz="4700" kern="1200" dirty="0" err="1"/>
            <a:t>ht</a:t>
          </a:r>
          <a:r>
            <a:rPr lang="en-US" sz="4700" kern="1200" dirty="0"/>
            <a:t>)</a:t>
          </a:r>
        </a:p>
      </dsp:txBody>
      <dsp:txXfrm>
        <a:off x="4557801" y="0"/>
        <a:ext cx="4235719" cy="1594008"/>
      </dsp:txXfrm>
    </dsp:sp>
    <dsp:sp modelId="{03AD250A-D399-450D-B2BC-365F04A7BA2B}">
      <dsp:nvSpPr>
        <dsp:cNvPr id="0" name=""/>
        <dsp:cNvSpPr/>
      </dsp:nvSpPr>
      <dsp:spPr>
        <a:xfrm>
          <a:off x="4981373" y="1594462"/>
          <a:ext cx="3388575" cy="10438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320" tIns="110490" rIns="147320" bIns="110490" numCol="1" spcCol="1270" anchor="ctr" anchorCtr="0">
          <a:noAutofit/>
        </a:bodyPr>
        <a:lstStyle/>
        <a:p>
          <a:pPr marL="0" lvl="0" indent="0" algn="ctr" defTabSz="2578100">
            <a:lnSpc>
              <a:spcPct val="90000"/>
            </a:lnSpc>
            <a:spcBef>
              <a:spcPct val="0"/>
            </a:spcBef>
            <a:spcAft>
              <a:spcPct val="35000"/>
            </a:spcAft>
            <a:buNone/>
          </a:pPr>
          <a:r>
            <a:rPr lang="en-US" sz="5800" kern="1200" dirty="0" err="1"/>
            <a:t>Upto</a:t>
          </a:r>
          <a:r>
            <a:rPr lang="en-US" sz="5800" kern="1200" dirty="0"/>
            <a:t> 2k</a:t>
          </a:r>
        </a:p>
      </dsp:txBody>
      <dsp:txXfrm>
        <a:off x="5011947" y="1625036"/>
        <a:ext cx="3327427" cy="982715"/>
      </dsp:txXfrm>
    </dsp:sp>
    <dsp:sp modelId="{A9BF13EE-4832-4660-8271-D23F5C7C9F15}">
      <dsp:nvSpPr>
        <dsp:cNvPr id="0" name=""/>
        <dsp:cNvSpPr/>
      </dsp:nvSpPr>
      <dsp:spPr>
        <a:xfrm>
          <a:off x="4981373" y="2798920"/>
          <a:ext cx="3388575" cy="10438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320" tIns="110490" rIns="147320" bIns="110490" numCol="1" spcCol="1270" anchor="ctr" anchorCtr="0">
          <a:noAutofit/>
        </a:bodyPr>
        <a:lstStyle/>
        <a:p>
          <a:pPr marL="0" lvl="0" indent="0" algn="ctr" defTabSz="2578100">
            <a:lnSpc>
              <a:spcPct val="90000"/>
            </a:lnSpc>
            <a:spcBef>
              <a:spcPct val="0"/>
            </a:spcBef>
            <a:spcAft>
              <a:spcPct val="35000"/>
            </a:spcAft>
            <a:buNone/>
          </a:pPr>
          <a:r>
            <a:rPr lang="en-US" sz="5800" kern="1200" dirty="0"/>
            <a:t>&gt;2-10k</a:t>
          </a:r>
        </a:p>
      </dsp:txBody>
      <dsp:txXfrm>
        <a:off x="5011947" y="2829494"/>
        <a:ext cx="3327427" cy="982715"/>
      </dsp:txXfrm>
    </dsp:sp>
    <dsp:sp modelId="{721ACBC7-3BBA-44E8-B35A-C25AC4F4BBCE}">
      <dsp:nvSpPr>
        <dsp:cNvPr id="0" name=""/>
        <dsp:cNvSpPr/>
      </dsp:nvSpPr>
      <dsp:spPr>
        <a:xfrm>
          <a:off x="4981373" y="4003377"/>
          <a:ext cx="3388575" cy="10438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320" tIns="110490" rIns="147320" bIns="110490" numCol="1" spcCol="1270" anchor="ctr" anchorCtr="0">
          <a:noAutofit/>
        </a:bodyPr>
        <a:lstStyle/>
        <a:p>
          <a:pPr marL="0" lvl="0" indent="0" algn="ctr" defTabSz="2578100">
            <a:lnSpc>
              <a:spcPct val="90000"/>
            </a:lnSpc>
            <a:spcBef>
              <a:spcPct val="0"/>
            </a:spcBef>
            <a:spcAft>
              <a:spcPct val="35000"/>
            </a:spcAft>
            <a:buNone/>
          </a:pPr>
          <a:r>
            <a:rPr lang="en-US" sz="5800" kern="1200" dirty="0"/>
            <a:t>&gt;10k</a:t>
          </a:r>
        </a:p>
      </dsp:txBody>
      <dsp:txXfrm>
        <a:off x="5011947" y="4033951"/>
        <a:ext cx="3327427" cy="98271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6854B-1FA6-4EE1-B136-0CA960011996}">
      <dsp:nvSpPr>
        <dsp:cNvPr id="0" name=""/>
        <dsp:cNvSpPr/>
      </dsp:nvSpPr>
      <dsp:spPr>
        <a:xfrm>
          <a:off x="798" y="814534"/>
          <a:ext cx="2320892" cy="1966478"/>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0F9E410E-4687-44BF-9D7A-FC1A8A681135}">
      <dsp:nvSpPr>
        <dsp:cNvPr id="0" name=""/>
        <dsp:cNvSpPr/>
      </dsp:nvSpPr>
      <dsp:spPr>
        <a:xfrm>
          <a:off x="2012632" y="108971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Seeds, Irrigation, </a:t>
          </a:r>
          <a:r>
            <a:rPr lang="en-US" sz="1800" kern="1200" dirty="0">
              <a:solidFill>
                <a:srgbClr val="C00000"/>
              </a:solidFill>
            </a:rPr>
            <a:t>Fertilizer</a:t>
          </a:r>
          <a:r>
            <a:rPr lang="en-US" sz="1800" kern="1200" dirty="0"/>
            <a:t>, Pesticides</a:t>
          </a:r>
        </a:p>
      </dsp:txBody>
      <dsp:txXfrm>
        <a:off x="2044866" y="1121953"/>
        <a:ext cx="1036065" cy="1080970"/>
      </dsp:txXfrm>
    </dsp:sp>
    <dsp:sp modelId="{6188839D-910C-4096-9DAA-A482C504ACD7}">
      <dsp:nvSpPr>
        <dsp:cNvPr id="0" name=""/>
        <dsp:cNvSpPr/>
      </dsp:nvSpPr>
      <dsp:spPr>
        <a:xfrm>
          <a:off x="798" y="43956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More from Less</a:t>
          </a:r>
        </a:p>
      </dsp:txBody>
      <dsp:txXfrm>
        <a:off x="798" y="439569"/>
        <a:ext cx="2320892" cy="338619"/>
      </dsp:txXfrm>
    </dsp:sp>
    <dsp:sp modelId="{638672E0-55F8-4124-BFCE-C2AF0340070F}">
      <dsp:nvSpPr>
        <dsp:cNvPr id="0" name=""/>
        <dsp:cNvSpPr/>
      </dsp:nvSpPr>
      <dsp:spPr>
        <a:xfrm>
          <a:off x="3424402" y="814534"/>
          <a:ext cx="2320892" cy="1966478"/>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0AEE0C5-7744-4AA8-AAA5-D2D72C97A199}">
      <dsp:nvSpPr>
        <dsp:cNvPr id="0" name=""/>
        <dsp:cNvSpPr/>
      </dsp:nvSpPr>
      <dsp:spPr>
        <a:xfrm>
          <a:off x="5436237" y="108971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organic, pulses</a:t>
          </a:r>
        </a:p>
      </dsp:txBody>
      <dsp:txXfrm>
        <a:off x="5468471" y="1121953"/>
        <a:ext cx="1036065" cy="1080970"/>
      </dsp:txXfrm>
    </dsp:sp>
    <dsp:sp modelId="{B3EFEF73-72A8-4C02-A127-0F537D6C5C73}">
      <dsp:nvSpPr>
        <dsp:cNvPr id="0" name=""/>
        <dsp:cNvSpPr/>
      </dsp:nvSpPr>
      <dsp:spPr>
        <a:xfrm>
          <a:off x="3424402" y="43956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Diversify</a:t>
          </a:r>
        </a:p>
      </dsp:txBody>
      <dsp:txXfrm>
        <a:off x="3424402" y="439569"/>
        <a:ext cx="2320892" cy="338619"/>
      </dsp:txXfrm>
    </dsp:sp>
    <dsp:sp modelId="{785212DC-1354-4382-A04B-BF7E41EB42CF}">
      <dsp:nvSpPr>
        <dsp:cNvPr id="0" name=""/>
        <dsp:cNvSpPr/>
      </dsp:nvSpPr>
      <dsp:spPr>
        <a:xfrm>
          <a:off x="798" y="3467214"/>
          <a:ext cx="2320892" cy="1966478"/>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C34AE305-1BDC-454D-9528-0D7A16B297A8}">
      <dsp:nvSpPr>
        <dsp:cNvPr id="0" name=""/>
        <dsp:cNvSpPr/>
      </dsp:nvSpPr>
      <dsp:spPr>
        <a:xfrm>
          <a:off x="2012632" y="374239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Credit, Insurance, Marketing</a:t>
          </a:r>
        </a:p>
      </dsp:txBody>
      <dsp:txXfrm>
        <a:off x="2044866" y="3774633"/>
        <a:ext cx="1036065" cy="1080970"/>
      </dsp:txXfrm>
    </dsp:sp>
    <dsp:sp modelId="{735126AD-B6D4-430B-9EE0-3AC18D0E7B08}">
      <dsp:nvSpPr>
        <dsp:cNvPr id="0" name=""/>
        <dsp:cNvSpPr/>
      </dsp:nvSpPr>
      <dsp:spPr>
        <a:xfrm>
          <a:off x="798" y="309224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t>
          </a:r>
        </a:p>
      </dsp:txBody>
      <dsp:txXfrm>
        <a:off x="798" y="3092249"/>
        <a:ext cx="2320892" cy="338619"/>
      </dsp:txXfrm>
    </dsp:sp>
    <dsp:sp modelId="{9123F196-765E-4E8F-B029-54F89765AAF4}">
      <dsp:nvSpPr>
        <dsp:cNvPr id="0" name=""/>
        <dsp:cNvSpPr/>
      </dsp:nvSpPr>
      <dsp:spPr>
        <a:xfrm>
          <a:off x="3424402" y="3467214"/>
          <a:ext cx="2320892" cy="1966478"/>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2EEC02BF-181D-481A-89FC-656142A2B6AB}">
      <dsp:nvSpPr>
        <dsp:cNvPr id="0" name=""/>
        <dsp:cNvSpPr/>
      </dsp:nvSpPr>
      <dsp:spPr>
        <a:xfrm>
          <a:off x="3424402" y="309224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Husbandry</a:t>
          </a:r>
        </a:p>
      </dsp:txBody>
      <dsp:txXfrm>
        <a:off x="3424402" y="3092249"/>
        <a:ext cx="2320892" cy="33861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82182-C25C-48F2-8C1A-4139137D99A0}">
      <dsp:nvSpPr>
        <dsp:cNvPr id="0" name=""/>
        <dsp:cNvSpPr/>
      </dsp:nvSpPr>
      <dsp:spPr>
        <a:xfrm rot="5400000">
          <a:off x="2421474" y="1511972"/>
          <a:ext cx="1337209" cy="152236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54A09B-BD43-43E0-9C6A-41ED31D43CA2}">
      <dsp:nvSpPr>
        <dsp:cNvPr id="0" name=""/>
        <dsp:cNvSpPr/>
      </dsp:nvSpPr>
      <dsp:spPr>
        <a:xfrm>
          <a:off x="2067195" y="29649"/>
          <a:ext cx="2251073" cy="157567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Inefficient production (24%)</a:t>
          </a:r>
        </a:p>
      </dsp:txBody>
      <dsp:txXfrm>
        <a:off x="2144127" y="106581"/>
        <a:ext cx="2097209" cy="1421814"/>
      </dsp:txXfrm>
    </dsp:sp>
    <dsp:sp modelId="{03BADA31-404D-49F0-9024-8ED6CABA955F}">
      <dsp:nvSpPr>
        <dsp:cNvPr id="0" name=""/>
        <dsp:cNvSpPr/>
      </dsp:nvSpPr>
      <dsp:spPr>
        <a:xfrm>
          <a:off x="4318268" y="179926"/>
          <a:ext cx="1637216" cy="1273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228600" lvl="1" indent="-228600" algn="l" defTabSz="1022350">
            <a:lnSpc>
              <a:spcPct val="90000"/>
            </a:lnSpc>
            <a:spcBef>
              <a:spcPct val="0"/>
            </a:spcBef>
            <a:spcAft>
              <a:spcPct val="15000"/>
            </a:spcAft>
            <a:buChar char="•"/>
          </a:pPr>
          <a:endParaRPr lang="en-US" sz="2300" kern="1200" dirty="0"/>
        </a:p>
      </dsp:txBody>
      <dsp:txXfrm>
        <a:off x="4318268" y="179926"/>
        <a:ext cx="1637216" cy="1273532"/>
      </dsp:txXfrm>
    </dsp:sp>
    <dsp:sp modelId="{EB5B01B1-BDE3-4391-BEBF-0F430DF70DD5}">
      <dsp:nvSpPr>
        <dsp:cNvPr id="0" name=""/>
        <dsp:cNvSpPr/>
      </dsp:nvSpPr>
      <dsp:spPr>
        <a:xfrm rot="5400000">
          <a:off x="4287853" y="3281979"/>
          <a:ext cx="1337209" cy="152236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63A84B-CBD6-460A-883B-D99390B5B4D9}">
      <dsp:nvSpPr>
        <dsp:cNvPr id="0" name=""/>
        <dsp:cNvSpPr/>
      </dsp:nvSpPr>
      <dsp:spPr>
        <a:xfrm>
          <a:off x="3933574" y="1799655"/>
          <a:ext cx="2251073" cy="157567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Non-Agro; Cross-border (41%)</a:t>
          </a:r>
        </a:p>
      </dsp:txBody>
      <dsp:txXfrm>
        <a:off x="4010506" y="1876587"/>
        <a:ext cx="2097209" cy="1421814"/>
      </dsp:txXfrm>
    </dsp:sp>
    <dsp:sp modelId="{23667C9D-77FC-4953-B04D-CE79AFFC5816}">
      <dsp:nvSpPr>
        <dsp:cNvPr id="0" name=""/>
        <dsp:cNvSpPr/>
      </dsp:nvSpPr>
      <dsp:spPr>
        <a:xfrm>
          <a:off x="6184647" y="1949932"/>
          <a:ext cx="1637216" cy="1273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228600" lvl="1" indent="-228600" algn="l" defTabSz="1022350">
            <a:lnSpc>
              <a:spcPct val="90000"/>
            </a:lnSpc>
            <a:spcBef>
              <a:spcPct val="0"/>
            </a:spcBef>
            <a:spcAft>
              <a:spcPct val="15000"/>
            </a:spcAft>
            <a:buChar char="•"/>
          </a:pPr>
          <a:endParaRPr lang="en-US" sz="2300" kern="1200" dirty="0"/>
        </a:p>
      </dsp:txBody>
      <dsp:txXfrm>
        <a:off x="6184647" y="1949932"/>
        <a:ext cx="1637216" cy="1273532"/>
      </dsp:txXfrm>
    </dsp:sp>
    <dsp:sp modelId="{A00B838A-6D35-4BE3-A083-D0CE687E75D8}">
      <dsp:nvSpPr>
        <dsp:cNvPr id="0" name=""/>
        <dsp:cNvSpPr/>
      </dsp:nvSpPr>
      <dsp:spPr>
        <a:xfrm>
          <a:off x="5799953" y="3569662"/>
          <a:ext cx="2251073" cy="157567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Rich farmers (24%)</a:t>
          </a:r>
        </a:p>
      </dsp:txBody>
      <dsp:txXfrm>
        <a:off x="5876885" y="3646594"/>
        <a:ext cx="2097209" cy="142181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3DD6F-FE95-4DA2-BFC5-6F1D31DD80CF}">
      <dsp:nvSpPr>
        <dsp:cNvPr id="0" name=""/>
        <dsp:cNvSpPr/>
      </dsp:nvSpPr>
      <dsp:spPr>
        <a:xfrm>
          <a:off x="5357" y="502121"/>
          <a:ext cx="1601390" cy="11860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Cost: </a:t>
          </a:r>
          <a:br>
            <a:rPr lang="en-US" sz="2400" kern="1200" dirty="0"/>
          </a:br>
          <a:r>
            <a:rPr lang="en-US" sz="2400" kern="1200" dirty="0"/>
            <a:t>+1100/-</a:t>
          </a:r>
        </a:p>
      </dsp:txBody>
      <dsp:txXfrm>
        <a:off x="40095" y="536859"/>
        <a:ext cx="1531914" cy="1116553"/>
      </dsp:txXfrm>
    </dsp:sp>
    <dsp:sp modelId="{6E990989-33D2-4B79-9081-C262D7E7DCBA}">
      <dsp:nvSpPr>
        <dsp:cNvPr id="0" name=""/>
        <dsp:cNvSpPr/>
      </dsp:nvSpPr>
      <dsp:spPr>
        <a:xfrm>
          <a:off x="1766887" y="896563"/>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766887" y="975992"/>
        <a:ext cx="237646" cy="238286"/>
      </dsp:txXfrm>
    </dsp:sp>
    <dsp:sp modelId="{34F57326-0F9C-4E54-A249-CB902F1F7601}">
      <dsp:nvSpPr>
        <dsp:cNvPr id="0" name=""/>
        <dsp:cNvSpPr/>
      </dsp:nvSpPr>
      <dsp:spPr>
        <a:xfrm>
          <a:off x="2247304" y="502121"/>
          <a:ext cx="1601390" cy="1186029"/>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Subsidy </a:t>
          </a:r>
          <a:br>
            <a:rPr lang="en-US" sz="2400" kern="1200" dirty="0"/>
          </a:br>
          <a:r>
            <a:rPr lang="en-US" sz="2400" kern="1200" dirty="0"/>
            <a:t>– Rs.830</a:t>
          </a:r>
        </a:p>
      </dsp:txBody>
      <dsp:txXfrm>
        <a:off x="2282042" y="536859"/>
        <a:ext cx="1531914" cy="1116553"/>
      </dsp:txXfrm>
    </dsp:sp>
    <dsp:sp modelId="{2DAA439B-38A5-4030-8A94-426DEE737F7A}">
      <dsp:nvSpPr>
        <dsp:cNvPr id="0" name=""/>
        <dsp:cNvSpPr/>
      </dsp:nvSpPr>
      <dsp:spPr>
        <a:xfrm>
          <a:off x="4008834" y="896563"/>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008834" y="975992"/>
        <a:ext cx="237646" cy="238286"/>
      </dsp:txXfrm>
    </dsp:sp>
    <dsp:sp modelId="{164D14C6-5866-4CEE-B8BA-43BD217D7247}">
      <dsp:nvSpPr>
        <dsp:cNvPr id="0" name=""/>
        <dsp:cNvSpPr/>
      </dsp:nvSpPr>
      <dsp:spPr>
        <a:xfrm>
          <a:off x="4489251" y="502121"/>
          <a:ext cx="1601390" cy="11860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Fixed MRP </a:t>
          </a:r>
          <a:br>
            <a:rPr lang="en-US" sz="2400" kern="1200" dirty="0"/>
          </a:br>
          <a:r>
            <a:rPr lang="en-US" sz="2400" kern="1200" dirty="0"/>
            <a:t>Rs.270 /50kg</a:t>
          </a:r>
        </a:p>
      </dsp:txBody>
      <dsp:txXfrm>
        <a:off x="4523989" y="536859"/>
        <a:ext cx="1531914" cy="111655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3DD6F-FE95-4DA2-BFC5-6F1D31DD80CF}">
      <dsp:nvSpPr>
        <dsp:cNvPr id="0" name=""/>
        <dsp:cNvSpPr/>
      </dsp:nvSpPr>
      <dsp:spPr>
        <a:xfrm>
          <a:off x="5357" y="765885"/>
          <a:ext cx="1601390" cy="11860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Cost: </a:t>
          </a:r>
          <a:br>
            <a:rPr lang="en-US" sz="2400" kern="1200" dirty="0"/>
          </a:br>
          <a:r>
            <a:rPr lang="en-US" sz="2400" kern="1200" dirty="0"/>
            <a:t>+900/-</a:t>
          </a:r>
        </a:p>
      </dsp:txBody>
      <dsp:txXfrm>
        <a:off x="40095" y="800623"/>
        <a:ext cx="1531914" cy="1116553"/>
      </dsp:txXfrm>
    </dsp:sp>
    <dsp:sp modelId="{6E990989-33D2-4B79-9081-C262D7E7DCBA}">
      <dsp:nvSpPr>
        <dsp:cNvPr id="0" name=""/>
        <dsp:cNvSpPr/>
      </dsp:nvSpPr>
      <dsp:spPr>
        <a:xfrm>
          <a:off x="1766887" y="11603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766887" y="1239756"/>
        <a:ext cx="237646" cy="238286"/>
      </dsp:txXfrm>
    </dsp:sp>
    <dsp:sp modelId="{34F57326-0F9C-4E54-A249-CB902F1F7601}">
      <dsp:nvSpPr>
        <dsp:cNvPr id="0" name=""/>
        <dsp:cNvSpPr/>
      </dsp:nvSpPr>
      <dsp:spPr>
        <a:xfrm>
          <a:off x="2247304" y="765885"/>
          <a:ext cx="1601390" cy="11860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Subsidy </a:t>
          </a:r>
          <a:br>
            <a:rPr lang="en-US" sz="2400" kern="1200" dirty="0"/>
          </a:br>
          <a:r>
            <a:rPr lang="en-US" sz="2400" kern="1200" dirty="0"/>
            <a:t>– Rs.630</a:t>
          </a:r>
        </a:p>
      </dsp:txBody>
      <dsp:txXfrm>
        <a:off x="2282042" y="800623"/>
        <a:ext cx="1531914" cy="1116553"/>
      </dsp:txXfrm>
    </dsp:sp>
    <dsp:sp modelId="{2DAA439B-38A5-4030-8A94-426DEE737F7A}">
      <dsp:nvSpPr>
        <dsp:cNvPr id="0" name=""/>
        <dsp:cNvSpPr/>
      </dsp:nvSpPr>
      <dsp:spPr>
        <a:xfrm>
          <a:off x="4008834" y="11603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008834" y="1239756"/>
        <a:ext cx="237646" cy="238286"/>
      </dsp:txXfrm>
    </dsp:sp>
    <dsp:sp modelId="{164D14C6-5866-4CEE-B8BA-43BD217D7247}">
      <dsp:nvSpPr>
        <dsp:cNvPr id="0" name=""/>
        <dsp:cNvSpPr/>
      </dsp:nvSpPr>
      <dsp:spPr>
        <a:xfrm>
          <a:off x="4489251" y="765885"/>
          <a:ext cx="1601390" cy="11860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Fixed MRP </a:t>
          </a:r>
          <a:br>
            <a:rPr lang="en-US" sz="2400" kern="1200" dirty="0"/>
          </a:br>
          <a:r>
            <a:rPr lang="en-US" sz="2400" kern="1200" dirty="0"/>
            <a:t>Rs.270 /50kg</a:t>
          </a:r>
        </a:p>
      </dsp:txBody>
      <dsp:txXfrm>
        <a:off x="4523989" y="800623"/>
        <a:ext cx="1531914" cy="111655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82B33-E4CD-4168-A77F-ACB920969CF6}">
      <dsp:nvSpPr>
        <dsp:cNvPr id="0" name=""/>
        <dsp:cNvSpPr/>
      </dsp:nvSpPr>
      <dsp:spPr>
        <a:xfrm rot="16200000">
          <a:off x="-1689312" y="2761689"/>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marL="0" lvl="0" indent="0" algn="r" defTabSz="2222500">
            <a:lnSpc>
              <a:spcPct val="90000"/>
            </a:lnSpc>
            <a:spcBef>
              <a:spcPct val="0"/>
            </a:spcBef>
            <a:spcAft>
              <a:spcPct val="35000"/>
            </a:spcAft>
            <a:buNone/>
          </a:pPr>
          <a:r>
            <a:rPr lang="en-US" sz="5000" kern="1200" dirty="0"/>
            <a:t>Agri.</a:t>
          </a:r>
        </a:p>
      </dsp:txBody>
      <dsp:txXfrm>
        <a:off x="-1689312" y="2761689"/>
        <a:ext cx="4144423" cy="656299"/>
      </dsp:txXfrm>
    </dsp:sp>
    <dsp:sp modelId="{F0D0C0CF-94FC-4B13-86D2-8A2C20B7A9F7}">
      <dsp:nvSpPr>
        <dsp:cNvPr id="0" name=""/>
        <dsp:cNvSpPr/>
      </dsp:nvSpPr>
      <dsp:spPr>
        <a:xfrm>
          <a:off x="711048" y="1017627"/>
          <a:ext cx="3269067" cy="4144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578820" rIns="248920" bIns="248920"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Nitrogen</a:t>
          </a:r>
        </a:p>
        <a:p>
          <a:pPr marL="228600" lvl="1" indent="-228600" algn="l" defTabSz="1200150">
            <a:lnSpc>
              <a:spcPct val="90000"/>
            </a:lnSpc>
            <a:spcBef>
              <a:spcPct val="0"/>
            </a:spcBef>
            <a:spcAft>
              <a:spcPct val="15000"/>
            </a:spcAft>
            <a:buChar char="•"/>
          </a:pPr>
          <a:r>
            <a:rPr lang="en-US" sz="2700" kern="1200" dirty="0">
              <a:solidFill>
                <a:srgbClr val="FFFF00"/>
              </a:solidFill>
            </a:rPr>
            <a:t>Neem coating: </a:t>
          </a:r>
          <a:r>
            <a:rPr lang="en-US" sz="2700" kern="1200" dirty="0"/>
            <a:t>reduces N-Loss from Soil = &lt;quantity needed</a:t>
          </a:r>
        </a:p>
      </dsp:txBody>
      <dsp:txXfrm>
        <a:off x="711048" y="1017627"/>
        <a:ext cx="3269067" cy="4144423"/>
      </dsp:txXfrm>
    </dsp:sp>
    <dsp:sp modelId="{6ECF268F-CAD3-4766-AE5D-252028C04D5B}">
      <dsp:nvSpPr>
        <dsp:cNvPr id="0" name=""/>
        <dsp:cNvSpPr/>
      </dsp:nvSpPr>
      <dsp:spPr>
        <a:xfrm>
          <a:off x="54749" y="151312"/>
          <a:ext cx="1312598" cy="1312598"/>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B1E0F4-DC29-4E3A-AF22-6924619F573D}">
      <dsp:nvSpPr>
        <dsp:cNvPr id="0" name=""/>
        <dsp:cNvSpPr/>
      </dsp:nvSpPr>
      <dsp:spPr>
        <a:xfrm rot="16200000">
          <a:off x="3073747" y="2761689"/>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marL="0" lvl="0" indent="0" algn="r" defTabSz="2222500">
            <a:lnSpc>
              <a:spcPct val="90000"/>
            </a:lnSpc>
            <a:spcBef>
              <a:spcPct val="0"/>
            </a:spcBef>
            <a:spcAft>
              <a:spcPct val="35000"/>
            </a:spcAft>
            <a:buNone/>
          </a:pPr>
          <a:r>
            <a:rPr lang="en-US" sz="5000" kern="1200" dirty="0"/>
            <a:t>Non-</a:t>
          </a:r>
          <a:r>
            <a:rPr lang="en-US" sz="5000" kern="1200" dirty="0" err="1"/>
            <a:t>Agri</a:t>
          </a:r>
          <a:endParaRPr lang="en-US" sz="5000" kern="1200" dirty="0"/>
        </a:p>
      </dsp:txBody>
      <dsp:txXfrm>
        <a:off x="3073747" y="2761689"/>
        <a:ext cx="4144423" cy="656299"/>
      </dsp:txXfrm>
    </dsp:sp>
    <dsp:sp modelId="{40E62FB7-0CBF-4426-BFED-8F6B0573292E}">
      <dsp:nvSpPr>
        <dsp:cNvPr id="0" name=""/>
        <dsp:cNvSpPr/>
      </dsp:nvSpPr>
      <dsp:spPr>
        <a:xfrm>
          <a:off x="5474108" y="1017627"/>
          <a:ext cx="3269067" cy="4144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578820" rIns="248920" bIns="248920"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chemical industry, explosives, automobile systems, laboratories, medical uses, flavor enhancing additive in cigarettes</a:t>
          </a:r>
        </a:p>
        <a:p>
          <a:pPr marL="228600" lvl="1" indent="-228600" algn="l" defTabSz="1200150">
            <a:lnSpc>
              <a:spcPct val="90000"/>
            </a:lnSpc>
            <a:spcBef>
              <a:spcPct val="0"/>
            </a:spcBef>
            <a:spcAft>
              <a:spcPct val="15000"/>
            </a:spcAft>
            <a:buChar char="•"/>
          </a:pPr>
          <a:r>
            <a:rPr lang="en-US" sz="2700" kern="1200" dirty="0" err="1">
              <a:solidFill>
                <a:srgbClr val="FFFF00"/>
              </a:solidFill>
            </a:rPr>
            <a:t>Soln</a:t>
          </a:r>
          <a:r>
            <a:rPr lang="en-US" sz="2700" kern="1200" dirty="0">
              <a:solidFill>
                <a:srgbClr val="FFFF00"/>
              </a:solidFill>
            </a:rPr>
            <a:t>: Neem Coating</a:t>
          </a:r>
        </a:p>
      </dsp:txBody>
      <dsp:txXfrm>
        <a:off x="5474108" y="1017627"/>
        <a:ext cx="3269067" cy="4144423"/>
      </dsp:txXfrm>
    </dsp:sp>
    <dsp:sp modelId="{550C9C3E-BFD7-449D-B76A-150B9D742853}">
      <dsp:nvSpPr>
        <dsp:cNvPr id="0" name=""/>
        <dsp:cNvSpPr/>
      </dsp:nvSpPr>
      <dsp:spPr>
        <a:xfrm>
          <a:off x="4817809" y="151312"/>
          <a:ext cx="1312598" cy="1312598"/>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F534A-FDFC-4B48-BC3D-9711BAB59BC0}">
      <dsp:nvSpPr>
        <dsp:cNvPr id="0" name=""/>
        <dsp:cNvSpPr/>
      </dsp:nvSpPr>
      <dsp:spPr>
        <a:xfrm>
          <a:off x="2121" y="0"/>
          <a:ext cx="2081345" cy="53133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Source</a:t>
          </a:r>
        </a:p>
      </dsp:txBody>
      <dsp:txXfrm>
        <a:off x="2121" y="0"/>
        <a:ext cx="2081345" cy="1594008"/>
      </dsp:txXfrm>
    </dsp:sp>
    <dsp:sp modelId="{BD6445FB-0307-49E5-86CD-51E63EBE43AF}">
      <dsp:nvSpPr>
        <dsp:cNvPr id="0" name=""/>
        <dsp:cNvSpPr/>
      </dsp:nvSpPr>
      <dsp:spPr>
        <a:xfrm>
          <a:off x="210255" y="1594462"/>
          <a:ext cx="1665076" cy="104386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Urea</a:t>
          </a:r>
        </a:p>
      </dsp:txBody>
      <dsp:txXfrm>
        <a:off x="240829" y="1625036"/>
        <a:ext cx="1603928" cy="982715"/>
      </dsp:txXfrm>
    </dsp:sp>
    <dsp:sp modelId="{DE63DC5A-B5F8-4DB9-8827-10EB78C19C27}">
      <dsp:nvSpPr>
        <dsp:cNvPr id="0" name=""/>
        <dsp:cNvSpPr/>
      </dsp:nvSpPr>
      <dsp:spPr>
        <a:xfrm>
          <a:off x="210255" y="2798920"/>
          <a:ext cx="1665076" cy="104386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Diammonium Phosphate (DAP)</a:t>
          </a:r>
        </a:p>
      </dsp:txBody>
      <dsp:txXfrm>
        <a:off x="240829" y="2829494"/>
        <a:ext cx="1603928" cy="982715"/>
      </dsp:txXfrm>
    </dsp:sp>
    <dsp:sp modelId="{8D7908D5-AE6F-4F22-9ACC-74A6AE3A70FA}">
      <dsp:nvSpPr>
        <dsp:cNvPr id="0" name=""/>
        <dsp:cNvSpPr/>
      </dsp:nvSpPr>
      <dsp:spPr>
        <a:xfrm>
          <a:off x="210255" y="4003377"/>
          <a:ext cx="1665076" cy="104386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Muriate of Potash (MOP)</a:t>
          </a:r>
        </a:p>
      </dsp:txBody>
      <dsp:txXfrm>
        <a:off x="240829" y="4033951"/>
        <a:ext cx="1603928" cy="982715"/>
      </dsp:txXfrm>
    </dsp:sp>
    <dsp:sp modelId="{7D285CA3-EC71-4A51-80E9-70E3BDA8B502}">
      <dsp:nvSpPr>
        <dsp:cNvPr id="0" name=""/>
        <dsp:cNvSpPr/>
      </dsp:nvSpPr>
      <dsp:spPr>
        <a:xfrm>
          <a:off x="2239567" y="0"/>
          <a:ext cx="2081345" cy="53133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Nutrient</a:t>
          </a:r>
        </a:p>
      </dsp:txBody>
      <dsp:txXfrm>
        <a:off x="2239567" y="0"/>
        <a:ext cx="2081345" cy="1594008"/>
      </dsp:txXfrm>
    </dsp:sp>
    <dsp:sp modelId="{6389E116-FE5F-4A77-878A-7C4A80B1CD11}">
      <dsp:nvSpPr>
        <dsp:cNvPr id="0" name=""/>
        <dsp:cNvSpPr/>
      </dsp:nvSpPr>
      <dsp:spPr>
        <a:xfrm>
          <a:off x="2447701" y="1594462"/>
          <a:ext cx="1665076" cy="1043863"/>
        </a:xfrm>
        <a:prstGeom prst="roundRect">
          <a:avLst>
            <a:gd name="adj" fmla="val 10000"/>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111760" tIns="83820" rIns="11176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N</a:t>
          </a:r>
        </a:p>
      </dsp:txBody>
      <dsp:txXfrm>
        <a:off x="2478275" y="1625036"/>
        <a:ext cx="1603928" cy="982715"/>
      </dsp:txXfrm>
    </dsp:sp>
    <dsp:sp modelId="{E09CBD77-481F-4967-87AE-A979AA41E37D}">
      <dsp:nvSpPr>
        <dsp:cNvPr id="0" name=""/>
        <dsp:cNvSpPr/>
      </dsp:nvSpPr>
      <dsp:spPr>
        <a:xfrm>
          <a:off x="2447701" y="2798920"/>
          <a:ext cx="1665076" cy="1043863"/>
        </a:xfrm>
        <a:prstGeom prst="roundRect">
          <a:avLst>
            <a:gd name="adj" fmla="val 10000"/>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111760" tIns="83820" rIns="11176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P</a:t>
          </a:r>
        </a:p>
      </dsp:txBody>
      <dsp:txXfrm>
        <a:off x="2478275" y="2829494"/>
        <a:ext cx="1603928" cy="982715"/>
      </dsp:txXfrm>
    </dsp:sp>
    <dsp:sp modelId="{43941533-8960-48B2-AAA0-7494BA0D3FF3}">
      <dsp:nvSpPr>
        <dsp:cNvPr id="0" name=""/>
        <dsp:cNvSpPr/>
      </dsp:nvSpPr>
      <dsp:spPr>
        <a:xfrm>
          <a:off x="2447701" y="4003377"/>
          <a:ext cx="1665076" cy="1043863"/>
        </a:xfrm>
        <a:prstGeom prst="roundRect">
          <a:avLst>
            <a:gd name="adj" fmla="val 10000"/>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111760" tIns="83820" rIns="11176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K</a:t>
          </a:r>
        </a:p>
      </dsp:txBody>
      <dsp:txXfrm>
        <a:off x="2478275" y="4033951"/>
        <a:ext cx="1603928" cy="982715"/>
      </dsp:txXfrm>
    </dsp:sp>
    <dsp:sp modelId="{FB89764B-5DF4-4DDE-A666-0993CC209402}">
      <dsp:nvSpPr>
        <dsp:cNvPr id="0" name=""/>
        <dsp:cNvSpPr/>
      </dsp:nvSpPr>
      <dsp:spPr>
        <a:xfrm>
          <a:off x="4477012" y="0"/>
          <a:ext cx="2081345" cy="53133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Ideal</a:t>
          </a:r>
        </a:p>
      </dsp:txBody>
      <dsp:txXfrm>
        <a:off x="4477012" y="0"/>
        <a:ext cx="2081345" cy="1594008"/>
      </dsp:txXfrm>
    </dsp:sp>
    <dsp:sp modelId="{62383C5D-D2D6-4227-8757-29224A885028}">
      <dsp:nvSpPr>
        <dsp:cNvPr id="0" name=""/>
        <dsp:cNvSpPr/>
      </dsp:nvSpPr>
      <dsp:spPr>
        <a:xfrm>
          <a:off x="4685147" y="1594462"/>
          <a:ext cx="1665076" cy="1043863"/>
        </a:xfrm>
        <a:prstGeom prst="roundRect">
          <a:avLst>
            <a:gd name="adj" fmla="val 10000"/>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111760" tIns="83820" rIns="11176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4</a:t>
          </a:r>
        </a:p>
      </dsp:txBody>
      <dsp:txXfrm>
        <a:off x="4715721" y="1625036"/>
        <a:ext cx="1603928" cy="982715"/>
      </dsp:txXfrm>
    </dsp:sp>
    <dsp:sp modelId="{00B64730-918E-4169-AED2-CC8B9F7D6BAE}">
      <dsp:nvSpPr>
        <dsp:cNvPr id="0" name=""/>
        <dsp:cNvSpPr/>
      </dsp:nvSpPr>
      <dsp:spPr>
        <a:xfrm>
          <a:off x="4685147" y="2798920"/>
          <a:ext cx="1665076" cy="1043863"/>
        </a:xfrm>
        <a:prstGeom prst="roundRect">
          <a:avLst>
            <a:gd name="adj" fmla="val 10000"/>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111760" tIns="83820" rIns="11176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2</a:t>
          </a:r>
        </a:p>
      </dsp:txBody>
      <dsp:txXfrm>
        <a:off x="4715721" y="2829494"/>
        <a:ext cx="1603928" cy="982715"/>
      </dsp:txXfrm>
    </dsp:sp>
    <dsp:sp modelId="{9DFD5C5A-8080-4674-9444-254484283B9F}">
      <dsp:nvSpPr>
        <dsp:cNvPr id="0" name=""/>
        <dsp:cNvSpPr/>
      </dsp:nvSpPr>
      <dsp:spPr>
        <a:xfrm>
          <a:off x="4685147" y="4003377"/>
          <a:ext cx="1665076" cy="1043863"/>
        </a:xfrm>
        <a:prstGeom prst="roundRect">
          <a:avLst>
            <a:gd name="adj" fmla="val 10000"/>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111760" tIns="83820" rIns="11176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1</a:t>
          </a:r>
        </a:p>
      </dsp:txBody>
      <dsp:txXfrm>
        <a:off x="4715721" y="4033951"/>
        <a:ext cx="1603928" cy="982715"/>
      </dsp:txXfrm>
    </dsp:sp>
    <dsp:sp modelId="{A556595D-F616-45D6-B239-189596DC800E}">
      <dsp:nvSpPr>
        <dsp:cNvPr id="0" name=""/>
        <dsp:cNvSpPr/>
      </dsp:nvSpPr>
      <dsp:spPr>
        <a:xfrm>
          <a:off x="6714458" y="0"/>
          <a:ext cx="2081345" cy="53133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India</a:t>
          </a:r>
        </a:p>
      </dsp:txBody>
      <dsp:txXfrm>
        <a:off x="6714458" y="0"/>
        <a:ext cx="2081345" cy="1594008"/>
      </dsp:txXfrm>
    </dsp:sp>
    <dsp:sp modelId="{366F5536-0C41-4154-9CDD-995CFE8E2801}">
      <dsp:nvSpPr>
        <dsp:cNvPr id="0" name=""/>
        <dsp:cNvSpPr/>
      </dsp:nvSpPr>
      <dsp:spPr>
        <a:xfrm>
          <a:off x="6922593" y="1594462"/>
          <a:ext cx="1665076" cy="104386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760" tIns="83820" rIns="11176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8</a:t>
          </a:r>
        </a:p>
      </dsp:txBody>
      <dsp:txXfrm>
        <a:off x="6953167" y="1625036"/>
        <a:ext cx="1603928" cy="982715"/>
      </dsp:txXfrm>
    </dsp:sp>
    <dsp:sp modelId="{423EBC2F-A6AC-4710-9174-40B54CE521CC}">
      <dsp:nvSpPr>
        <dsp:cNvPr id="0" name=""/>
        <dsp:cNvSpPr/>
      </dsp:nvSpPr>
      <dsp:spPr>
        <a:xfrm>
          <a:off x="6922593" y="2798920"/>
          <a:ext cx="1665076" cy="104386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760" tIns="83820" rIns="11176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3</a:t>
          </a:r>
        </a:p>
      </dsp:txBody>
      <dsp:txXfrm>
        <a:off x="6953167" y="2829494"/>
        <a:ext cx="1603928" cy="982715"/>
      </dsp:txXfrm>
    </dsp:sp>
    <dsp:sp modelId="{7E83F022-C5F7-4D3C-B65D-F565CA05EACF}">
      <dsp:nvSpPr>
        <dsp:cNvPr id="0" name=""/>
        <dsp:cNvSpPr/>
      </dsp:nvSpPr>
      <dsp:spPr>
        <a:xfrm>
          <a:off x="6922593" y="4003377"/>
          <a:ext cx="1665076" cy="104386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760" tIns="83820" rIns="11176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1</a:t>
          </a:r>
        </a:p>
      </dsp:txBody>
      <dsp:txXfrm>
        <a:off x="6953167" y="4033951"/>
        <a:ext cx="1603928" cy="98271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EED86-795F-4E73-BD59-B96EA544ED27}">
      <dsp:nvSpPr>
        <dsp:cNvPr id="0" name=""/>
        <dsp:cNvSpPr/>
      </dsp:nvSpPr>
      <dsp:spPr>
        <a:xfrm>
          <a:off x="303274" y="1276"/>
          <a:ext cx="3900466" cy="2340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Physical Para</a:t>
          </a:r>
        </a:p>
        <a:p>
          <a:pPr marL="285750" lvl="1" indent="-285750" algn="l" defTabSz="1333500">
            <a:lnSpc>
              <a:spcPct val="90000"/>
            </a:lnSpc>
            <a:spcBef>
              <a:spcPct val="0"/>
            </a:spcBef>
            <a:spcAft>
              <a:spcPct val="15000"/>
            </a:spcAft>
            <a:buChar char="•"/>
          </a:pPr>
          <a:r>
            <a:rPr lang="en-US" sz="3000" kern="1200" dirty="0"/>
            <a:t>Electrical conductivity </a:t>
          </a:r>
        </a:p>
        <a:p>
          <a:pPr marL="285750" lvl="1" indent="-285750" algn="l" defTabSz="1333500">
            <a:lnSpc>
              <a:spcPct val="90000"/>
            </a:lnSpc>
            <a:spcBef>
              <a:spcPct val="0"/>
            </a:spcBef>
            <a:spcAft>
              <a:spcPct val="15000"/>
            </a:spcAft>
            <a:buChar char="•"/>
          </a:pPr>
          <a:r>
            <a:rPr lang="en-US" sz="3000" kern="1200" dirty="0"/>
            <a:t>PH</a:t>
          </a:r>
        </a:p>
        <a:p>
          <a:pPr marL="285750" lvl="1" indent="-285750" algn="l" defTabSz="1333500">
            <a:lnSpc>
              <a:spcPct val="90000"/>
            </a:lnSpc>
            <a:spcBef>
              <a:spcPct val="0"/>
            </a:spcBef>
            <a:spcAft>
              <a:spcPct val="15000"/>
            </a:spcAft>
            <a:buChar char="•"/>
          </a:pPr>
          <a:r>
            <a:rPr lang="en-US" sz="3000" kern="1200" dirty="0"/>
            <a:t>Organic Carbon</a:t>
          </a:r>
        </a:p>
      </dsp:txBody>
      <dsp:txXfrm>
        <a:off x="303274" y="1276"/>
        <a:ext cx="3900466" cy="2340280"/>
      </dsp:txXfrm>
    </dsp:sp>
    <dsp:sp modelId="{8E99F8A2-48A3-4B55-8DC6-06E4DF7A7A2C}">
      <dsp:nvSpPr>
        <dsp:cNvPr id="0" name=""/>
        <dsp:cNvSpPr/>
      </dsp:nvSpPr>
      <dsp:spPr>
        <a:xfrm>
          <a:off x="4593787" y="1276"/>
          <a:ext cx="3900466" cy="2340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Macro</a:t>
          </a:r>
        </a:p>
        <a:p>
          <a:pPr marL="285750" lvl="1" indent="-285750" algn="l" defTabSz="1333500">
            <a:lnSpc>
              <a:spcPct val="90000"/>
            </a:lnSpc>
            <a:spcBef>
              <a:spcPct val="0"/>
            </a:spcBef>
            <a:spcAft>
              <a:spcPct val="15000"/>
            </a:spcAft>
            <a:buChar char="•"/>
          </a:pPr>
          <a:r>
            <a:rPr lang="en-US" sz="3000" kern="1200" dirty="0"/>
            <a:t>N- Nitrogen</a:t>
          </a:r>
        </a:p>
        <a:p>
          <a:pPr marL="285750" lvl="1" indent="-285750" algn="l" defTabSz="1333500">
            <a:lnSpc>
              <a:spcPct val="90000"/>
            </a:lnSpc>
            <a:spcBef>
              <a:spcPct val="0"/>
            </a:spcBef>
            <a:spcAft>
              <a:spcPct val="15000"/>
            </a:spcAft>
            <a:buChar char="•"/>
          </a:pPr>
          <a:r>
            <a:rPr lang="en-US" sz="3000" kern="1200" dirty="0"/>
            <a:t>P- Phosphorus </a:t>
          </a:r>
        </a:p>
        <a:p>
          <a:pPr marL="285750" lvl="1" indent="-285750" algn="l" defTabSz="1333500">
            <a:lnSpc>
              <a:spcPct val="90000"/>
            </a:lnSpc>
            <a:spcBef>
              <a:spcPct val="0"/>
            </a:spcBef>
            <a:spcAft>
              <a:spcPct val="15000"/>
            </a:spcAft>
            <a:buChar char="•"/>
          </a:pPr>
          <a:r>
            <a:rPr lang="en-US" sz="3000" kern="1200" dirty="0"/>
            <a:t>K- Potash</a:t>
          </a:r>
        </a:p>
      </dsp:txBody>
      <dsp:txXfrm>
        <a:off x="4593787" y="1276"/>
        <a:ext cx="3900466" cy="2340280"/>
      </dsp:txXfrm>
    </dsp:sp>
    <dsp:sp modelId="{A8D8B2F4-66DD-414E-910C-373389DE1DAD}">
      <dsp:nvSpPr>
        <dsp:cNvPr id="0" name=""/>
        <dsp:cNvSpPr/>
      </dsp:nvSpPr>
      <dsp:spPr>
        <a:xfrm>
          <a:off x="303274" y="2731603"/>
          <a:ext cx="3900466" cy="2340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Secondary nutrient</a:t>
          </a:r>
        </a:p>
        <a:p>
          <a:pPr marL="285750" lvl="1" indent="-285750" algn="l" defTabSz="1333500">
            <a:lnSpc>
              <a:spcPct val="90000"/>
            </a:lnSpc>
            <a:spcBef>
              <a:spcPct val="0"/>
            </a:spcBef>
            <a:spcAft>
              <a:spcPct val="15000"/>
            </a:spcAft>
            <a:buChar char="•"/>
          </a:pPr>
          <a:r>
            <a:rPr lang="en-US" sz="3000" kern="1200" dirty="0"/>
            <a:t>Sulfur</a:t>
          </a:r>
        </a:p>
      </dsp:txBody>
      <dsp:txXfrm>
        <a:off x="303274" y="2731603"/>
        <a:ext cx="3900466" cy="2340280"/>
      </dsp:txXfrm>
    </dsp:sp>
    <dsp:sp modelId="{4C69400F-9349-41B6-885C-0A80612DA2D5}">
      <dsp:nvSpPr>
        <dsp:cNvPr id="0" name=""/>
        <dsp:cNvSpPr/>
      </dsp:nvSpPr>
      <dsp:spPr>
        <a:xfrm>
          <a:off x="4593787" y="2731603"/>
          <a:ext cx="3900466" cy="2340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b="1" kern="1200" dirty="0"/>
            <a:t>Micro Nutrients</a:t>
          </a:r>
          <a:endParaRPr lang="en-US" sz="3900" kern="1200" dirty="0"/>
        </a:p>
        <a:p>
          <a:pPr marL="285750" lvl="1" indent="-285750" algn="l" defTabSz="1333500">
            <a:lnSpc>
              <a:spcPct val="90000"/>
            </a:lnSpc>
            <a:spcBef>
              <a:spcPct val="0"/>
            </a:spcBef>
            <a:spcAft>
              <a:spcPct val="15000"/>
            </a:spcAft>
            <a:buChar char="•"/>
          </a:pPr>
          <a:r>
            <a:rPr lang="en-US" sz="3000" kern="1200" dirty="0"/>
            <a:t>Zinc, Iron</a:t>
          </a:r>
        </a:p>
        <a:p>
          <a:pPr marL="285750" lvl="1" indent="-285750" algn="l" defTabSz="1333500">
            <a:lnSpc>
              <a:spcPct val="90000"/>
            </a:lnSpc>
            <a:spcBef>
              <a:spcPct val="0"/>
            </a:spcBef>
            <a:spcAft>
              <a:spcPct val="15000"/>
            </a:spcAft>
            <a:buChar char="•"/>
          </a:pPr>
          <a:r>
            <a:rPr lang="en-US" sz="3000" kern="1200" dirty="0"/>
            <a:t>Copper, Manganese</a:t>
          </a:r>
        </a:p>
        <a:p>
          <a:pPr marL="285750" lvl="1" indent="-285750" algn="l" defTabSz="1333500">
            <a:lnSpc>
              <a:spcPct val="90000"/>
            </a:lnSpc>
            <a:spcBef>
              <a:spcPct val="0"/>
            </a:spcBef>
            <a:spcAft>
              <a:spcPct val="15000"/>
            </a:spcAft>
            <a:buChar char="•"/>
          </a:pPr>
          <a:r>
            <a:rPr lang="en-US" sz="3000" kern="1200" dirty="0"/>
            <a:t>Boron</a:t>
          </a:r>
        </a:p>
      </dsp:txBody>
      <dsp:txXfrm>
        <a:off x="4593787" y="2731603"/>
        <a:ext cx="3900466" cy="234028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737E4-F702-4A08-A14A-33F2E4424610}">
      <dsp:nvSpPr>
        <dsp:cNvPr id="0" name=""/>
        <dsp:cNvSpPr/>
      </dsp:nvSpPr>
      <dsp:spPr>
        <a:xfrm>
          <a:off x="0" y="71092"/>
          <a:ext cx="8797529" cy="8441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Union- </a:t>
          </a:r>
          <a:r>
            <a:rPr lang="en-US" sz="3700" kern="1200" dirty="0" err="1"/>
            <a:t>Agri</a:t>
          </a:r>
          <a:r>
            <a:rPr lang="en-US" sz="3700" kern="1200" dirty="0"/>
            <a:t> Department- “core scheme” </a:t>
          </a:r>
        </a:p>
      </dsp:txBody>
      <dsp:txXfrm>
        <a:off x="41208" y="112300"/>
        <a:ext cx="8715113" cy="761739"/>
      </dsp:txXfrm>
    </dsp:sp>
    <dsp:sp modelId="{D27D095C-1E75-4BF7-8928-A9E010518215}">
      <dsp:nvSpPr>
        <dsp:cNvPr id="0" name=""/>
        <dsp:cNvSpPr/>
      </dsp:nvSpPr>
      <dsp:spPr>
        <a:xfrm>
          <a:off x="0" y="915247"/>
          <a:ext cx="8797529" cy="61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22"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dirty="0"/>
            <a:t>Rs.190/- for testing to card delivery</a:t>
          </a:r>
        </a:p>
      </dsp:txBody>
      <dsp:txXfrm>
        <a:off x="0" y="915247"/>
        <a:ext cx="8797529" cy="612720"/>
      </dsp:txXfrm>
    </dsp:sp>
    <dsp:sp modelId="{B70A8DC2-F8BF-4CA7-8359-8CBF10C8BC18}">
      <dsp:nvSpPr>
        <dsp:cNvPr id="0" name=""/>
        <dsp:cNvSpPr/>
      </dsp:nvSpPr>
      <dsp:spPr>
        <a:xfrm>
          <a:off x="0" y="1527967"/>
          <a:ext cx="8797529" cy="8441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State</a:t>
          </a:r>
        </a:p>
      </dsp:txBody>
      <dsp:txXfrm>
        <a:off x="41208" y="1569175"/>
        <a:ext cx="8715113" cy="761739"/>
      </dsp:txXfrm>
    </dsp:sp>
    <dsp:sp modelId="{4C10EAE7-33A2-4392-BB79-D1F512C2908E}">
      <dsp:nvSpPr>
        <dsp:cNvPr id="0" name=""/>
        <dsp:cNvSpPr/>
      </dsp:nvSpPr>
      <dsp:spPr>
        <a:xfrm>
          <a:off x="0" y="2372122"/>
          <a:ext cx="8797529" cy="61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22"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dirty="0"/>
            <a:t>Implement</a:t>
          </a:r>
        </a:p>
      </dsp:txBody>
      <dsp:txXfrm>
        <a:off x="0" y="2372122"/>
        <a:ext cx="8797529" cy="612720"/>
      </dsp:txXfrm>
    </dsp:sp>
    <dsp:sp modelId="{190EA9D9-D785-44AE-9EDE-05DAE331EB23}">
      <dsp:nvSpPr>
        <dsp:cNvPr id="0" name=""/>
        <dsp:cNvSpPr/>
      </dsp:nvSpPr>
      <dsp:spPr>
        <a:xfrm>
          <a:off x="0" y="2984842"/>
          <a:ext cx="8797529" cy="8441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Who’ll test samples?</a:t>
          </a:r>
        </a:p>
      </dsp:txBody>
      <dsp:txXfrm>
        <a:off x="41208" y="3026050"/>
        <a:ext cx="8715113" cy="761739"/>
      </dsp:txXfrm>
    </dsp:sp>
    <dsp:sp modelId="{72D3A416-90BE-4EB2-84BC-71385D6615EA}">
      <dsp:nvSpPr>
        <dsp:cNvPr id="0" name=""/>
        <dsp:cNvSpPr/>
      </dsp:nvSpPr>
      <dsp:spPr>
        <a:xfrm>
          <a:off x="0" y="3828997"/>
          <a:ext cx="8797529" cy="1876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22"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dirty="0"/>
            <a:t>Outsourcing agency</a:t>
          </a:r>
        </a:p>
        <a:p>
          <a:pPr marL="285750" lvl="1" indent="-285750" algn="l" defTabSz="1289050">
            <a:lnSpc>
              <a:spcPct val="90000"/>
            </a:lnSpc>
            <a:spcBef>
              <a:spcPct val="0"/>
            </a:spcBef>
            <a:spcAft>
              <a:spcPct val="20000"/>
            </a:spcAft>
            <a:buChar char="•"/>
          </a:pPr>
          <a:r>
            <a:rPr lang="en-US" sz="2900" kern="1200" dirty="0"/>
            <a:t>State’s own staff/Department </a:t>
          </a:r>
        </a:p>
        <a:p>
          <a:pPr marL="285750" lvl="1" indent="-285750" algn="l" defTabSz="1289050">
            <a:lnSpc>
              <a:spcPct val="90000"/>
            </a:lnSpc>
            <a:spcBef>
              <a:spcPct val="0"/>
            </a:spcBef>
            <a:spcAft>
              <a:spcPct val="20000"/>
            </a:spcAft>
            <a:buChar char="•"/>
          </a:pPr>
          <a:r>
            <a:rPr lang="en-US" sz="2900" kern="1200" dirty="0"/>
            <a:t>ICAR, KVK</a:t>
          </a:r>
        </a:p>
        <a:p>
          <a:pPr marL="285750" lvl="1" indent="-285750" algn="l" defTabSz="1289050">
            <a:lnSpc>
              <a:spcPct val="90000"/>
            </a:lnSpc>
            <a:spcBef>
              <a:spcPct val="0"/>
            </a:spcBef>
            <a:spcAft>
              <a:spcPct val="20000"/>
            </a:spcAft>
            <a:buChar char="•"/>
          </a:pPr>
          <a:r>
            <a:rPr lang="en-US" sz="2900" kern="1200" dirty="0"/>
            <a:t>Science /agri. College</a:t>
          </a:r>
        </a:p>
      </dsp:txBody>
      <dsp:txXfrm>
        <a:off x="0" y="3828997"/>
        <a:ext cx="8797529" cy="187645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6854B-1FA6-4EE1-B136-0CA960011996}">
      <dsp:nvSpPr>
        <dsp:cNvPr id="0" name=""/>
        <dsp:cNvSpPr/>
      </dsp:nvSpPr>
      <dsp:spPr>
        <a:xfrm>
          <a:off x="798" y="814534"/>
          <a:ext cx="2320892" cy="1966478"/>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0F9E410E-4687-44BF-9D7A-FC1A8A681135}">
      <dsp:nvSpPr>
        <dsp:cNvPr id="0" name=""/>
        <dsp:cNvSpPr/>
      </dsp:nvSpPr>
      <dsp:spPr>
        <a:xfrm>
          <a:off x="2012632" y="108971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Seeds, Irrigation, Fertilizer, </a:t>
          </a:r>
          <a:r>
            <a:rPr lang="en-US" sz="1800" kern="1200" dirty="0">
              <a:solidFill>
                <a:srgbClr val="C00000"/>
              </a:solidFill>
            </a:rPr>
            <a:t>Pesticides</a:t>
          </a:r>
        </a:p>
      </dsp:txBody>
      <dsp:txXfrm>
        <a:off x="2044866" y="1121953"/>
        <a:ext cx="1036065" cy="1080970"/>
      </dsp:txXfrm>
    </dsp:sp>
    <dsp:sp modelId="{6188839D-910C-4096-9DAA-A482C504ACD7}">
      <dsp:nvSpPr>
        <dsp:cNvPr id="0" name=""/>
        <dsp:cNvSpPr/>
      </dsp:nvSpPr>
      <dsp:spPr>
        <a:xfrm>
          <a:off x="798" y="43956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More from Less</a:t>
          </a:r>
        </a:p>
      </dsp:txBody>
      <dsp:txXfrm>
        <a:off x="798" y="439569"/>
        <a:ext cx="2320892" cy="338619"/>
      </dsp:txXfrm>
    </dsp:sp>
    <dsp:sp modelId="{638672E0-55F8-4124-BFCE-C2AF0340070F}">
      <dsp:nvSpPr>
        <dsp:cNvPr id="0" name=""/>
        <dsp:cNvSpPr/>
      </dsp:nvSpPr>
      <dsp:spPr>
        <a:xfrm>
          <a:off x="3424402" y="814534"/>
          <a:ext cx="2320892" cy="1966478"/>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0AEE0C5-7744-4AA8-AAA5-D2D72C97A199}">
      <dsp:nvSpPr>
        <dsp:cNvPr id="0" name=""/>
        <dsp:cNvSpPr/>
      </dsp:nvSpPr>
      <dsp:spPr>
        <a:xfrm>
          <a:off x="5436237" y="108971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organic, pulses</a:t>
          </a:r>
        </a:p>
      </dsp:txBody>
      <dsp:txXfrm>
        <a:off x="5468471" y="1121953"/>
        <a:ext cx="1036065" cy="1080970"/>
      </dsp:txXfrm>
    </dsp:sp>
    <dsp:sp modelId="{B3EFEF73-72A8-4C02-A127-0F537D6C5C73}">
      <dsp:nvSpPr>
        <dsp:cNvPr id="0" name=""/>
        <dsp:cNvSpPr/>
      </dsp:nvSpPr>
      <dsp:spPr>
        <a:xfrm>
          <a:off x="3424402" y="43956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Diversify</a:t>
          </a:r>
        </a:p>
      </dsp:txBody>
      <dsp:txXfrm>
        <a:off x="3424402" y="439569"/>
        <a:ext cx="2320892" cy="338619"/>
      </dsp:txXfrm>
    </dsp:sp>
    <dsp:sp modelId="{785212DC-1354-4382-A04B-BF7E41EB42CF}">
      <dsp:nvSpPr>
        <dsp:cNvPr id="0" name=""/>
        <dsp:cNvSpPr/>
      </dsp:nvSpPr>
      <dsp:spPr>
        <a:xfrm>
          <a:off x="798" y="3467214"/>
          <a:ext cx="2320892" cy="1966478"/>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C34AE305-1BDC-454D-9528-0D7A16B297A8}">
      <dsp:nvSpPr>
        <dsp:cNvPr id="0" name=""/>
        <dsp:cNvSpPr/>
      </dsp:nvSpPr>
      <dsp:spPr>
        <a:xfrm>
          <a:off x="2012632" y="374239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Credit, Insurance, Marketing</a:t>
          </a:r>
        </a:p>
      </dsp:txBody>
      <dsp:txXfrm>
        <a:off x="2044866" y="3774633"/>
        <a:ext cx="1036065" cy="1080970"/>
      </dsp:txXfrm>
    </dsp:sp>
    <dsp:sp modelId="{735126AD-B6D4-430B-9EE0-3AC18D0E7B08}">
      <dsp:nvSpPr>
        <dsp:cNvPr id="0" name=""/>
        <dsp:cNvSpPr/>
      </dsp:nvSpPr>
      <dsp:spPr>
        <a:xfrm>
          <a:off x="798" y="309224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t>
          </a:r>
        </a:p>
      </dsp:txBody>
      <dsp:txXfrm>
        <a:off x="798" y="3092249"/>
        <a:ext cx="2320892" cy="338619"/>
      </dsp:txXfrm>
    </dsp:sp>
    <dsp:sp modelId="{9123F196-765E-4E8F-B029-54F89765AAF4}">
      <dsp:nvSpPr>
        <dsp:cNvPr id="0" name=""/>
        <dsp:cNvSpPr/>
      </dsp:nvSpPr>
      <dsp:spPr>
        <a:xfrm>
          <a:off x="3424402" y="3467214"/>
          <a:ext cx="2320892" cy="1966478"/>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2EEC02BF-181D-481A-89FC-656142A2B6AB}">
      <dsp:nvSpPr>
        <dsp:cNvPr id="0" name=""/>
        <dsp:cNvSpPr/>
      </dsp:nvSpPr>
      <dsp:spPr>
        <a:xfrm>
          <a:off x="3424402" y="309224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Husbandry</a:t>
          </a:r>
        </a:p>
      </dsp:txBody>
      <dsp:txXfrm>
        <a:off x="3424402" y="3092249"/>
        <a:ext cx="2320892" cy="3386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99415-82AB-4523-934F-637CC30EA05B}">
      <dsp:nvSpPr>
        <dsp:cNvPr id="0" name=""/>
        <dsp:cNvSpPr/>
      </dsp:nvSpPr>
      <dsp:spPr>
        <a:xfrm>
          <a:off x="1303746" y="1271023"/>
          <a:ext cx="2757278"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1.Banking Finance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V1C1- Twin </a:t>
          </a:r>
          <a:r>
            <a:rPr lang="en-US" sz="1200" kern="1200" dirty="0" err="1">
              <a:latin typeface="Franklin Gothic Medium Cond" panose="020B0606030402020204" pitchFamily="34" charset="0"/>
            </a:rPr>
            <a:t>Balancesheet</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V2C3-Monetary </a:t>
          </a:r>
          <a:r>
            <a:rPr lang="en-US" sz="1200" kern="1200" dirty="0" err="1">
              <a:latin typeface="Franklin Gothic Medium Cond" panose="020B0606030402020204" pitchFamily="34" charset="0"/>
            </a:rPr>
            <a:t>mgmt+FI</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V2C1- </a:t>
          </a:r>
          <a:r>
            <a:rPr lang="en-US" sz="1200" kern="1200" dirty="0" err="1">
              <a:latin typeface="Franklin Gothic Medium Cond" panose="020B0606030402020204" pitchFamily="34" charset="0"/>
            </a:rPr>
            <a:t>Chakravyuh</a:t>
          </a:r>
          <a:r>
            <a:rPr lang="en-US" sz="1200" kern="1200" dirty="0">
              <a:latin typeface="Franklin Gothic Medium Cond" panose="020B0606030402020204" pitchFamily="34" charset="0"/>
            </a:rPr>
            <a:t> challenge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B1. Financial Sector Reforms</a:t>
          </a:r>
        </a:p>
      </dsp:txBody>
      <dsp:txXfrm>
        <a:off x="1303746" y="1271023"/>
        <a:ext cx="2757278" cy="1261307"/>
      </dsp:txXfrm>
    </dsp:sp>
    <dsp:sp modelId="{DF311B42-FA3B-4DB5-88D3-35CE54F86170}">
      <dsp:nvSpPr>
        <dsp:cNvPr id="0" name=""/>
        <dsp:cNvSpPr/>
      </dsp:nvSpPr>
      <dsp:spPr>
        <a:xfrm>
          <a:off x="3325" y="1236469"/>
          <a:ext cx="1868504" cy="981426"/>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A6708-E747-4D6B-A834-05BEEE843CAD}">
      <dsp:nvSpPr>
        <dsp:cNvPr id="0" name=""/>
        <dsp:cNvSpPr/>
      </dsp:nvSpPr>
      <dsp:spPr>
        <a:xfrm>
          <a:off x="5697672" y="1332921"/>
          <a:ext cx="2757278"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2.Budget-Fiscal Policy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V2C2-Pub.Fin; V1C3-JAM</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V1C6-bounties; V1C7-Fiscal Cap</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B2. Fiscal Discipline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B3. Tax Reforms; B4. Ease of </a:t>
          </a:r>
        </a:p>
      </dsp:txBody>
      <dsp:txXfrm>
        <a:off x="5697672" y="1332921"/>
        <a:ext cx="2757278" cy="1261307"/>
      </dsp:txXfrm>
    </dsp:sp>
    <dsp:sp modelId="{F97BFED6-0DD6-4477-860D-631B2A1B00E4}">
      <dsp:nvSpPr>
        <dsp:cNvPr id="0" name=""/>
        <dsp:cNvSpPr/>
      </dsp:nvSpPr>
      <dsp:spPr>
        <a:xfrm>
          <a:off x="4397250" y="1150732"/>
          <a:ext cx="1868504" cy="1324372"/>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82949F-ACB9-4CB0-8B82-11470D469081}">
      <dsp:nvSpPr>
        <dsp:cNvPr id="0" name=""/>
        <dsp:cNvSpPr/>
      </dsp:nvSpPr>
      <dsp:spPr>
        <a:xfrm>
          <a:off x="1512911" y="2764266"/>
          <a:ext cx="2529920" cy="1261307"/>
        </a:xfrm>
        <a:prstGeom prst="rect">
          <a:avLst/>
        </a:prstGeom>
        <a:solidFill>
          <a:srgbClr val="C0CBD4"/>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3.BoP</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V2C4-External sector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V1C8-PTA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IYB:7-Commerce </a:t>
          </a:r>
        </a:p>
      </dsp:txBody>
      <dsp:txXfrm>
        <a:off x="1512911" y="2764266"/>
        <a:ext cx="2529920" cy="1261307"/>
      </dsp:txXfrm>
    </dsp:sp>
    <dsp:sp modelId="{AE292A58-4FC2-4EF5-8205-827A3067DD26}">
      <dsp:nvSpPr>
        <dsp:cNvPr id="0" name=""/>
        <dsp:cNvSpPr/>
      </dsp:nvSpPr>
      <dsp:spPr>
        <a:xfrm>
          <a:off x="98811" y="2738578"/>
          <a:ext cx="1868504" cy="1011370"/>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B2F746-532C-4309-8B4E-F312973D9749}">
      <dsp:nvSpPr>
        <dsp:cNvPr id="0" name=""/>
        <dsp:cNvSpPr/>
      </dsp:nvSpPr>
      <dsp:spPr>
        <a:xfrm>
          <a:off x="5780182" y="2795047"/>
          <a:ext cx="2665132" cy="1261307"/>
        </a:xfrm>
        <a:prstGeom prst="rect">
          <a:avLst/>
        </a:prstGeom>
        <a:solidFill>
          <a:schemeClr val="accent2">
            <a:alpha val="4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4.Sectors of Economy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V2C5-Price,Agri.; V2C6,7</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V1C4-Agri ; V1C9-Fertilizer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V1C2-Chakravy; V1C10-Labour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B5. Agro: 2x farmer income</a:t>
          </a:r>
        </a:p>
      </dsp:txBody>
      <dsp:txXfrm>
        <a:off x="5780182" y="2795047"/>
        <a:ext cx="2665132" cy="1261307"/>
      </dsp:txXfrm>
    </dsp:sp>
    <dsp:sp modelId="{C37DAA1F-4E63-4945-8607-DB92D29AF25B}">
      <dsp:nvSpPr>
        <dsp:cNvPr id="0" name=""/>
        <dsp:cNvSpPr/>
      </dsp:nvSpPr>
      <dsp:spPr>
        <a:xfrm>
          <a:off x="4379057" y="2738737"/>
          <a:ext cx="1806064" cy="1010734"/>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DC3CCF-CB49-4639-B22A-9537C5637A0E}">
      <dsp:nvSpPr>
        <dsp:cNvPr id="0" name=""/>
        <dsp:cNvSpPr/>
      </dsp:nvSpPr>
      <dsp:spPr>
        <a:xfrm>
          <a:off x="1362422" y="4310110"/>
          <a:ext cx="2664607"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5.Infra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V2C8-Paris Summit, Energy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V1C11-Powering 1 India</a:t>
          </a:r>
        </a:p>
        <a:p>
          <a:pPr marL="114300" lvl="1" indent="-114300" algn="l" defTabSz="533400">
            <a:lnSpc>
              <a:spcPct val="90000"/>
            </a:lnSpc>
            <a:spcBef>
              <a:spcPct val="0"/>
            </a:spcBef>
            <a:spcAft>
              <a:spcPct val="15000"/>
            </a:spcAft>
            <a:buChar char="•"/>
          </a:pPr>
          <a:r>
            <a:rPr lang="en-US" sz="1200" kern="1200">
              <a:latin typeface="Franklin Gothic Medium Cond" panose="020B0606030402020204" pitchFamily="34" charset="0"/>
            </a:rPr>
            <a:t>B6. Rural infra-employment</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B7. Infrastructure</a:t>
          </a:r>
        </a:p>
      </dsp:txBody>
      <dsp:txXfrm>
        <a:off x="1362422" y="4310110"/>
        <a:ext cx="2664607" cy="1261307"/>
      </dsp:txXfrm>
    </dsp:sp>
    <dsp:sp modelId="{ADB7CDA4-9357-49E6-A6C1-F48379B8A211}">
      <dsp:nvSpPr>
        <dsp:cNvPr id="0" name=""/>
        <dsp:cNvSpPr/>
      </dsp:nvSpPr>
      <dsp:spPr>
        <a:xfrm>
          <a:off x="166517" y="4169923"/>
          <a:ext cx="1806064" cy="1324372"/>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FDCE37-C8F8-444B-B0ED-0077A8879C03}">
      <dsp:nvSpPr>
        <dsp:cNvPr id="0" name=""/>
        <dsp:cNvSpPr/>
      </dsp:nvSpPr>
      <dsp:spPr>
        <a:xfrm>
          <a:off x="5769103" y="4289198"/>
          <a:ext cx="2665132"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6.HRD</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V2C9-Social infra.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V1C5-mother-child</a:t>
          </a:r>
        </a:p>
        <a:p>
          <a:pPr marL="114300" lvl="1" indent="-114300" algn="l" defTabSz="533400">
            <a:lnSpc>
              <a:spcPct val="90000"/>
            </a:lnSpc>
            <a:spcBef>
              <a:spcPct val="0"/>
            </a:spcBef>
            <a:spcAft>
              <a:spcPct val="15000"/>
            </a:spcAft>
            <a:buChar char="•"/>
          </a:pPr>
          <a:r>
            <a:rPr lang="en-US" sz="1200" kern="1200">
              <a:latin typeface="Franklin Gothic Medium Cond" panose="020B0606030402020204" pitchFamily="34" charset="0"/>
            </a:rPr>
            <a:t>B8. Social Sector &amp; healthcare</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B9. Education, Skills, Jobs</a:t>
          </a:r>
        </a:p>
      </dsp:txBody>
      <dsp:txXfrm>
        <a:off x="5769103" y="4289198"/>
        <a:ext cx="2665132" cy="1261307"/>
      </dsp:txXfrm>
    </dsp:sp>
    <dsp:sp modelId="{D112B479-5F85-4D5D-B3CA-53FFEE49A99A}">
      <dsp:nvSpPr>
        <dsp:cNvPr id="0" name=""/>
        <dsp:cNvSpPr/>
      </dsp:nvSpPr>
      <dsp:spPr>
        <a:xfrm>
          <a:off x="4482888" y="4219378"/>
          <a:ext cx="1462990" cy="1126551"/>
        </a:xfrm>
        <a:prstGeom prst="rect">
          <a:avLst/>
        </a:prstGeom>
        <a:blipFill rotWithShape="1">
          <a:blip xmlns:r="http://schemas.openxmlformats.org/officeDocument/2006/relationships" r:embed="rId6"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AD665-0D8F-4BA7-AD17-E2F73854AFE8}">
      <dsp:nvSpPr>
        <dsp:cNvPr id="0" name=""/>
        <dsp:cNvSpPr/>
      </dsp:nvSpPr>
      <dsp:spPr>
        <a:xfrm>
          <a:off x="0" y="611672"/>
          <a:ext cx="2192550"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marL="0" lvl="0" indent="0" algn="r" defTabSz="1422400">
            <a:lnSpc>
              <a:spcPct val="90000"/>
            </a:lnSpc>
            <a:spcBef>
              <a:spcPct val="0"/>
            </a:spcBef>
            <a:spcAft>
              <a:spcPct val="35000"/>
            </a:spcAft>
            <a:buNone/>
          </a:pPr>
          <a:r>
            <a:rPr lang="en-US" sz="3200" kern="1200" dirty="0"/>
            <a:t>Stat</a:t>
          </a:r>
        </a:p>
      </dsp:txBody>
      <dsp:txXfrm>
        <a:off x="0" y="611672"/>
        <a:ext cx="2192550" cy="1287000"/>
      </dsp:txXfrm>
    </dsp:sp>
    <dsp:sp modelId="{5BCF4D11-4A69-4546-A395-616FE1D07A60}">
      <dsp:nvSpPr>
        <dsp:cNvPr id="0" name=""/>
        <dsp:cNvSpPr/>
      </dsp:nvSpPr>
      <dsp:spPr>
        <a:xfrm>
          <a:off x="2192550" y="249704"/>
          <a:ext cx="438510" cy="2010937"/>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E12877-5232-4DF2-B4FE-CBB8DA1F5392}">
      <dsp:nvSpPr>
        <dsp:cNvPr id="0" name=""/>
        <dsp:cNvSpPr/>
      </dsp:nvSpPr>
      <dsp:spPr>
        <a:xfrm>
          <a:off x="2806464" y="249704"/>
          <a:ext cx="5963738" cy="20109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25% crop lost by  weeds, pests, diseases and rodents. </a:t>
          </a:r>
        </a:p>
        <a:p>
          <a:pPr marL="285750" lvl="1" indent="-285750" algn="l" defTabSz="1422400">
            <a:lnSpc>
              <a:spcPct val="90000"/>
            </a:lnSpc>
            <a:spcBef>
              <a:spcPct val="0"/>
            </a:spcBef>
            <a:spcAft>
              <a:spcPct val="15000"/>
            </a:spcAft>
            <a:buChar char="•"/>
          </a:pPr>
          <a:r>
            <a:rPr lang="en-US" sz="3200" kern="1200" dirty="0"/>
            <a:t>Per ht. pesticide consumption far lower than 1st world </a:t>
          </a:r>
        </a:p>
      </dsp:txBody>
      <dsp:txXfrm>
        <a:off x="2806464" y="249704"/>
        <a:ext cx="5963738" cy="2010937"/>
      </dsp:txXfrm>
    </dsp:sp>
    <dsp:sp modelId="{EDD6A820-901D-427B-A029-6230BD1BAB84}">
      <dsp:nvSpPr>
        <dsp:cNvPr id="0" name=""/>
        <dsp:cNvSpPr/>
      </dsp:nvSpPr>
      <dsp:spPr>
        <a:xfrm>
          <a:off x="0" y="2635407"/>
          <a:ext cx="2192550"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marL="0" lvl="0" indent="0" algn="r" defTabSz="1422400">
            <a:lnSpc>
              <a:spcPct val="90000"/>
            </a:lnSpc>
            <a:spcBef>
              <a:spcPct val="0"/>
            </a:spcBef>
            <a:spcAft>
              <a:spcPct val="35000"/>
            </a:spcAft>
            <a:buNone/>
          </a:pPr>
          <a:r>
            <a:rPr lang="en-US" sz="3200" kern="1200" dirty="0"/>
            <a:t>Problem</a:t>
          </a:r>
        </a:p>
      </dsp:txBody>
      <dsp:txXfrm>
        <a:off x="0" y="2635407"/>
        <a:ext cx="2192550" cy="1287000"/>
      </dsp:txXfrm>
    </dsp:sp>
    <dsp:sp modelId="{A722D643-806D-4E63-9D2F-13AA904E7CB6}">
      <dsp:nvSpPr>
        <dsp:cNvPr id="0" name=""/>
        <dsp:cNvSpPr/>
      </dsp:nvSpPr>
      <dsp:spPr>
        <a:xfrm>
          <a:off x="2192550" y="2494641"/>
          <a:ext cx="438510" cy="1568531"/>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309DC7-14C7-421C-BAD4-70DB551F946A}">
      <dsp:nvSpPr>
        <dsp:cNvPr id="0" name=""/>
        <dsp:cNvSpPr/>
      </dsp:nvSpPr>
      <dsp:spPr>
        <a:xfrm>
          <a:off x="2806464" y="2494641"/>
          <a:ext cx="5963738" cy="1568531"/>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But substandard or Improper use e.g. spray/ dissolve</a:t>
          </a:r>
        </a:p>
        <a:p>
          <a:pPr marL="285750" lvl="1" indent="-285750" algn="l" defTabSz="1422400">
            <a:lnSpc>
              <a:spcPct val="90000"/>
            </a:lnSpc>
            <a:spcBef>
              <a:spcPct val="0"/>
            </a:spcBef>
            <a:spcAft>
              <a:spcPct val="15000"/>
            </a:spcAft>
            <a:buChar char="•"/>
          </a:pPr>
          <a:r>
            <a:rPr lang="en-US" sz="3200" kern="1200" dirty="0"/>
            <a:t>Residues in food.</a:t>
          </a:r>
        </a:p>
      </dsp:txBody>
      <dsp:txXfrm>
        <a:off x="2806464" y="2494641"/>
        <a:ext cx="5963738" cy="1568531"/>
      </dsp:txXfrm>
    </dsp:sp>
    <dsp:sp modelId="{8DB37D5F-8A1B-4973-8933-66B1545145E9}">
      <dsp:nvSpPr>
        <dsp:cNvPr id="0" name=""/>
        <dsp:cNvSpPr/>
      </dsp:nvSpPr>
      <dsp:spPr>
        <a:xfrm>
          <a:off x="0" y="4297172"/>
          <a:ext cx="2192550"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marL="0" lvl="0" indent="0" algn="r" defTabSz="1422400">
            <a:lnSpc>
              <a:spcPct val="90000"/>
            </a:lnSpc>
            <a:spcBef>
              <a:spcPct val="0"/>
            </a:spcBef>
            <a:spcAft>
              <a:spcPct val="35000"/>
            </a:spcAft>
            <a:buNone/>
          </a:pPr>
          <a:r>
            <a:rPr lang="en-US" sz="3200" kern="1200" dirty="0"/>
            <a:t>Sol</a:t>
          </a:r>
        </a:p>
      </dsp:txBody>
      <dsp:txXfrm>
        <a:off x="0" y="4297172"/>
        <a:ext cx="2192550" cy="1287000"/>
      </dsp:txXfrm>
    </dsp:sp>
    <dsp:sp modelId="{F65089B0-D31B-4965-9E12-3FB5283F47F4}">
      <dsp:nvSpPr>
        <dsp:cNvPr id="0" name=""/>
        <dsp:cNvSpPr/>
      </dsp:nvSpPr>
      <dsp:spPr>
        <a:xfrm>
          <a:off x="2192550" y="4297172"/>
          <a:ext cx="438510" cy="1287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24AA6A-14E8-4E3C-A6B9-60435C9AE829}">
      <dsp:nvSpPr>
        <dsp:cNvPr id="0" name=""/>
        <dsp:cNvSpPr/>
      </dsp:nvSpPr>
      <dsp:spPr>
        <a:xfrm>
          <a:off x="2806464" y="4297172"/>
          <a:ext cx="5963738" cy="1287000"/>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Need more biocontrol agents, bio-pesticides</a:t>
          </a:r>
        </a:p>
      </dsp:txBody>
      <dsp:txXfrm>
        <a:off x="2806464" y="4297172"/>
        <a:ext cx="5963738" cy="12870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F56C54-A145-4DB2-87CC-D311B8625AAD}">
      <dsp:nvSpPr>
        <dsp:cNvPr id="0" name=""/>
        <dsp:cNvSpPr/>
      </dsp:nvSpPr>
      <dsp:spPr>
        <a:xfrm>
          <a:off x="3943648" y="1195944"/>
          <a:ext cx="876428" cy="91440"/>
        </a:xfrm>
        <a:custGeom>
          <a:avLst/>
          <a:gdLst/>
          <a:ahLst/>
          <a:cxnLst/>
          <a:rect l="0" t="0" r="0" b="0"/>
          <a:pathLst>
            <a:path>
              <a:moveTo>
                <a:pt x="0" y="45720"/>
              </a:moveTo>
              <a:lnTo>
                <a:pt x="87642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59186" y="1237129"/>
        <a:ext cx="45351" cy="9070"/>
      </dsp:txXfrm>
    </dsp:sp>
    <dsp:sp modelId="{9ACB3894-C94A-4F8A-8AF3-89569995AD98}">
      <dsp:nvSpPr>
        <dsp:cNvPr id="0" name=""/>
        <dsp:cNvSpPr/>
      </dsp:nvSpPr>
      <dsp:spPr>
        <a:xfrm>
          <a:off x="1847" y="58584"/>
          <a:ext cx="3943601" cy="2366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t" anchorCtr="0">
          <a:noAutofit/>
        </a:bodyPr>
        <a:lstStyle/>
        <a:p>
          <a:pPr marL="0" lvl="0" indent="0" algn="l" defTabSz="1377950">
            <a:lnSpc>
              <a:spcPct val="90000"/>
            </a:lnSpc>
            <a:spcBef>
              <a:spcPct val="0"/>
            </a:spcBef>
            <a:spcAft>
              <a:spcPct val="35000"/>
            </a:spcAft>
            <a:buNone/>
          </a:pPr>
          <a:r>
            <a:rPr lang="en-US" sz="3100" kern="1200" dirty="0"/>
            <a:t>80s-90s</a:t>
          </a:r>
        </a:p>
        <a:p>
          <a:pPr marL="228600" lvl="1" indent="-228600" algn="l" defTabSz="1066800">
            <a:lnSpc>
              <a:spcPct val="90000"/>
            </a:lnSpc>
            <a:spcBef>
              <a:spcPct val="0"/>
            </a:spcBef>
            <a:spcAft>
              <a:spcPct val="15000"/>
            </a:spcAft>
            <a:buChar char="•"/>
          </a:pPr>
          <a:r>
            <a:rPr lang="en-US" sz="2400" kern="1200" dirty="0"/>
            <a:t>Aerial spraying on Cashew plantations</a:t>
          </a:r>
        </a:p>
        <a:p>
          <a:pPr marL="228600" lvl="1" indent="-228600" algn="l" defTabSz="1066800">
            <a:lnSpc>
              <a:spcPct val="90000"/>
            </a:lnSpc>
            <a:spcBef>
              <a:spcPct val="0"/>
            </a:spcBef>
            <a:spcAft>
              <a:spcPct val="15000"/>
            </a:spcAft>
            <a:buChar char="•"/>
          </a:pPr>
          <a:r>
            <a:rPr lang="en-US" sz="2400" kern="1200" dirty="0"/>
            <a:t>whiteflies, aphids, beetles, worm</a:t>
          </a:r>
        </a:p>
      </dsp:txBody>
      <dsp:txXfrm>
        <a:off x="1847" y="58584"/>
        <a:ext cx="3943601" cy="2366160"/>
      </dsp:txXfrm>
    </dsp:sp>
    <dsp:sp modelId="{101052C5-3216-42DD-AA83-B63BCEF7D4DB}">
      <dsp:nvSpPr>
        <dsp:cNvPr id="0" name=""/>
        <dsp:cNvSpPr/>
      </dsp:nvSpPr>
      <dsp:spPr>
        <a:xfrm>
          <a:off x="4852476" y="58584"/>
          <a:ext cx="3943601" cy="2366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t" anchorCtr="0">
          <a:noAutofit/>
        </a:bodyPr>
        <a:lstStyle/>
        <a:p>
          <a:pPr marL="0" lvl="0" indent="0" algn="l" defTabSz="1377950">
            <a:lnSpc>
              <a:spcPct val="90000"/>
            </a:lnSpc>
            <a:spcBef>
              <a:spcPct val="0"/>
            </a:spcBef>
            <a:spcAft>
              <a:spcPct val="35000"/>
            </a:spcAft>
            <a:buNone/>
          </a:pPr>
          <a:r>
            <a:rPr lang="en-US" sz="3100" kern="1200" dirty="0"/>
            <a:t>Food, water, Mother’s milk</a:t>
          </a:r>
        </a:p>
        <a:p>
          <a:pPr marL="228600" lvl="1" indent="-228600" algn="l" defTabSz="1066800">
            <a:lnSpc>
              <a:spcPct val="90000"/>
            </a:lnSpc>
            <a:spcBef>
              <a:spcPct val="0"/>
            </a:spcBef>
            <a:spcAft>
              <a:spcPct val="15000"/>
            </a:spcAft>
            <a:buChar char="•"/>
          </a:pPr>
          <a:r>
            <a:rPr lang="en-US" sz="2400" kern="1200"/>
            <a:t>Birth deformities- Stag horn limbs</a:t>
          </a:r>
          <a:endParaRPr lang="en-US" sz="2400" kern="1200" dirty="0"/>
        </a:p>
      </dsp:txBody>
      <dsp:txXfrm>
        <a:off x="4852476" y="58584"/>
        <a:ext cx="3943601" cy="236616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0B7E2-4EB0-486A-8545-FAE0DFDE3C16}">
      <dsp:nvSpPr>
        <dsp:cNvPr id="0" name=""/>
        <dsp:cNvSpPr/>
      </dsp:nvSpPr>
      <dsp:spPr>
        <a:xfrm>
          <a:off x="4403" y="0"/>
          <a:ext cx="4235719" cy="575896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Biocontrol Agent</a:t>
          </a:r>
        </a:p>
      </dsp:txBody>
      <dsp:txXfrm>
        <a:off x="4403" y="0"/>
        <a:ext cx="4235719" cy="1727688"/>
      </dsp:txXfrm>
    </dsp:sp>
    <dsp:sp modelId="{BA6C3710-51A6-4EFC-8B61-C32AFEE815DB}">
      <dsp:nvSpPr>
        <dsp:cNvPr id="0" name=""/>
        <dsp:cNvSpPr/>
      </dsp:nvSpPr>
      <dsp:spPr>
        <a:xfrm>
          <a:off x="427975" y="1728778"/>
          <a:ext cx="3388575" cy="66623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Ladybird beetle</a:t>
          </a:r>
        </a:p>
      </dsp:txBody>
      <dsp:txXfrm>
        <a:off x="447488" y="1748291"/>
        <a:ext cx="3349549" cy="627205"/>
      </dsp:txXfrm>
    </dsp:sp>
    <dsp:sp modelId="{F4981FBF-D10B-426F-AA5C-985B3F57693C}">
      <dsp:nvSpPr>
        <dsp:cNvPr id="0" name=""/>
        <dsp:cNvSpPr/>
      </dsp:nvSpPr>
      <dsp:spPr>
        <a:xfrm>
          <a:off x="427975" y="2497506"/>
          <a:ext cx="3388575" cy="66623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Dragonfly</a:t>
          </a:r>
        </a:p>
      </dsp:txBody>
      <dsp:txXfrm>
        <a:off x="447488" y="2517019"/>
        <a:ext cx="3349549" cy="627205"/>
      </dsp:txXfrm>
    </dsp:sp>
    <dsp:sp modelId="{64E57183-29A0-45B5-9C62-4D15A722C894}">
      <dsp:nvSpPr>
        <dsp:cNvPr id="0" name=""/>
        <dsp:cNvSpPr/>
      </dsp:nvSpPr>
      <dsp:spPr>
        <a:xfrm>
          <a:off x="427975" y="3266235"/>
          <a:ext cx="3388575" cy="66623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Bacillus thuringiensis (</a:t>
          </a:r>
          <a:r>
            <a:rPr lang="en-US" sz="2400" kern="1200" dirty="0" err="1"/>
            <a:t>bt</a:t>
          </a:r>
          <a:r>
            <a:rPr lang="en-US" sz="2400" kern="1200" dirty="0"/>
            <a:t>)</a:t>
          </a:r>
        </a:p>
      </dsp:txBody>
      <dsp:txXfrm>
        <a:off x="447488" y="3285748"/>
        <a:ext cx="3349549" cy="627205"/>
      </dsp:txXfrm>
    </dsp:sp>
    <dsp:sp modelId="{D8022258-13EF-40EA-B46A-78D78F984BB7}">
      <dsp:nvSpPr>
        <dsp:cNvPr id="0" name=""/>
        <dsp:cNvSpPr/>
      </dsp:nvSpPr>
      <dsp:spPr>
        <a:xfrm>
          <a:off x="427975" y="4034964"/>
          <a:ext cx="3388575" cy="66623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Trichoderma Fungus</a:t>
          </a:r>
        </a:p>
      </dsp:txBody>
      <dsp:txXfrm>
        <a:off x="447488" y="4054477"/>
        <a:ext cx="3349549" cy="627205"/>
      </dsp:txXfrm>
    </dsp:sp>
    <dsp:sp modelId="{6A7508BF-4719-477A-B207-593657B31016}">
      <dsp:nvSpPr>
        <dsp:cNvPr id="0" name=""/>
        <dsp:cNvSpPr/>
      </dsp:nvSpPr>
      <dsp:spPr>
        <a:xfrm>
          <a:off x="427975" y="4803692"/>
          <a:ext cx="3388575" cy="66623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t>Baculo</a:t>
          </a:r>
          <a:r>
            <a:rPr lang="en-US" sz="2400" kern="1200" dirty="0"/>
            <a:t>-virus | </a:t>
          </a:r>
          <a:r>
            <a:rPr lang="en-US" sz="2400" kern="1200" dirty="0" err="1"/>
            <a:t>nucleo</a:t>
          </a:r>
          <a:r>
            <a:rPr lang="en-US" sz="2400" kern="1200" dirty="0"/>
            <a:t>-poly-</a:t>
          </a:r>
          <a:r>
            <a:rPr lang="en-US" sz="2400" kern="1200" dirty="0" err="1"/>
            <a:t>hedro</a:t>
          </a:r>
          <a:r>
            <a:rPr lang="en-US" sz="2400" kern="1200" dirty="0"/>
            <a:t>-virus</a:t>
          </a:r>
        </a:p>
      </dsp:txBody>
      <dsp:txXfrm>
        <a:off x="447488" y="4823205"/>
        <a:ext cx="3349549" cy="627205"/>
      </dsp:txXfrm>
    </dsp:sp>
    <dsp:sp modelId="{2BAA09D7-5032-4903-87BA-A8096A00E6FE}">
      <dsp:nvSpPr>
        <dsp:cNvPr id="0" name=""/>
        <dsp:cNvSpPr/>
      </dsp:nvSpPr>
      <dsp:spPr>
        <a:xfrm>
          <a:off x="4557801" y="0"/>
          <a:ext cx="4235719" cy="575896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Against</a:t>
          </a:r>
          <a:endParaRPr lang="en-US" sz="6000" kern="1200" dirty="0"/>
        </a:p>
      </dsp:txBody>
      <dsp:txXfrm>
        <a:off x="4557801" y="0"/>
        <a:ext cx="4235719" cy="1727688"/>
      </dsp:txXfrm>
    </dsp:sp>
    <dsp:sp modelId="{4529B602-2B84-4232-8081-272FC1AF8255}">
      <dsp:nvSpPr>
        <dsp:cNvPr id="0" name=""/>
        <dsp:cNvSpPr/>
      </dsp:nvSpPr>
      <dsp:spPr>
        <a:xfrm>
          <a:off x="4981373" y="1728778"/>
          <a:ext cx="3388575" cy="66623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Aphids</a:t>
          </a:r>
        </a:p>
      </dsp:txBody>
      <dsp:txXfrm>
        <a:off x="5000886" y="1748291"/>
        <a:ext cx="3349549" cy="627205"/>
      </dsp:txXfrm>
    </dsp:sp>
    <dsp:sp modelId="{0194E843-5508-4EAE-A207-C8880C5A5C77}">
      <dsp:nvSpPr>
        <dsp:cNvPr id="0" name=""/>
        <dsp:cNvSpPr/>
      </dsp:nvSpPr>
      <dsp:spPr>
        <a:xfrm>
          <a:off x="4981373" y="2497506"/>
          <a:ext cx="3388575" cy="66623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Mosquitoes</a:t>
          </a:r>
        </a:p>
      </dsp:txBody>
      <dsp:txXfrm>
        <a:off x="5000886" y="2517019"/>
        <a:ext cx="3349549" cy="627205"/>
      </dsp:txXfrm>
    </dsp:sp>
    <dsp:sp modelId="{EC458EAF-0B25-403A-A5D1-2C0FB11C0523}">
      <dsp:nvSpPr>
        <dsp:cNvPr id="0" name=""/>
        <dsp:cNvSpPr/>
      </dsp:nvSpPr>
      <dsp:spPr>
        <a:xfrm>
          <a:off x="4981373" y="3266235"/>
          <a:ext cx="3388575" cy="66623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Larva- gut toxin</a:t>
          </a:r>
        </a:p>
      </dsp:txBody>
      <dsp:txXfrm>
        <a:off x="5000886" y="3285748"/>
        <a:ext cx="3349549" cy="627205"/>
      </dsp:txXfrm>
    </dsp:sp>
    <dsp:sp modelId="{4754DCFF-B9D4-4433-B587-13E689C8C8CA}">
      <dsp:nvSpPr>
        <dsp:cNvPr id="0" name=""/>
        <dsp:cNvSpPr/>
      </dsp:nvSpPr>
      <dsp:spPr>
        <a:xfrm>
          <a:off x="4981373" y="4034964"/>
          <a:ext cx="3388575" cy="66623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Pathogens in roots</a:t>
          </a:r>
        </a:p>
      </dsp:txBody>
      <dsp:txXfrm>
        <a:off x="5000886" y="4054477"/>
        <a:ext cx="3349549" cy="627205"/>
      </dsp:txXfrm>
    </dsp:sp>
    <dsp:sp modelId="{C0B8B392-E649-4B2F-AF61-965D688A7996}">
      <dsp:nvSpPr>
        <dsp:cNvPr id="0" name=""/>
        <dsp:cNvSpPr/>
      </dsp:nvSpPr>
      <dsp:spPr>
        <a:xfrm>
          <a:off x="4981373" y="4803692"/>
          <a:ext cx="3388575" cy="66623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Narrow spectrum; no harm to bird, fish, mammals</a:t>
          </a:r>
        </a:p>
      </dsp:txBody>
      <dsp:txXfrm>
        <a:off x="5000886" y="4823205"/>
        <a:ext cx="3349549" cy="62720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437997-A59A-4510-B278-382AB9E1B8B1}">
      <dsp:nvSpPr>
        <dsp:cNvPr id="0" name=""/>
        <dsp:cNvSpPr/>
      </dsp:nvSpPr>
      <dsp:spPr>
        <a:xfrm>
          <a:off x="0" y="33595"/>
          <a:ext cx="8797925" cy="7528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Nitrogen: </a:t>
          </a:r>
          <a:r>
            <a:rPr lang="en-US" sz="3300" strike="sngStrike" kern="1200" dirty="0"/>
            <a:t>UREA</a:t>
          </a:r>
        </a:p>
      </dsp:txBody>
      <dsp:txXfrm>
        <a:off x="36753" y="70348"/>
        <a:ext cx="8724419" cy="679389"/>
      </dsp:txXfrm>
    </dsp:sp>
    <dsp:sp modelId="{DBFE80F8-897F-4B21-9FEB-10406BDCA06F}">
      <dsp:nvSpPr>
        <dsp:cNvPr id="0" name=""/>
        <dsp:cNvSpPr/>
      </dsp:nvSpPr>
      <dsp:spPr>
        <a:xfrm>
          <a:off x="0" y="786490"/>
          <a:ext cx="8797925" cy="1605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Bacteria @root: rhizobium</a:t>
          </a:r>
        </a:p>
        <a:p>
          <a:pPr marL="228600" lvl="1" indent="-228600" algn="l" defTabSz="1155700">
            <a:lnSpc>
              <a:spcPct val="90000"/>
            </a:lnSpc>
            <a:spcBef>
              <a:spcPct val="0"/>
            </a:spcBef>
            <a:spcAft>
              <a:spcPct val="20000"/>
            </a:spcAft>
            <a:buChar char="•"/>
          </a:pPr>
          <a:r>
            <a:rPr lang="en-US" sz="2600" kern="1200" dirty="0"/>
            <a:t>Bacteria @soil: azo-</a:t>
          </a:r>
          <a:r>
            <a:rPr lang="en-US" sz="2600" kern="1200" dirty="0" err="1"/>
            <a:t>spirill</a:t>
          </a:r>
          <a:r>
            <a:rPr lang="en-US" sz="2600" kern="1200" dirty="0"/>
            <a:t>-um, </a:t>
          </a:r>
          <a:r>
            <a:rPr lang="en-US" sz="2600" kern="1200" dirty="0" err="1"/>
            <a:t>azoto-bacter</a:t>
          </a:r>
          <a:endParaRPr lang="en-US" sz="2600" kern="1200" dirty="0"/>
        </a:p>
        <a:p>
          <a:pPr marL="228600" lvl="1" indent="-228600" algn="l" defTabSz="1155700">
            <a:lnSpc>
              <a:spcPct val="90000"/>
            </a:lnSpc>
            <a:spcBef>
              <a:spcPct val="0"/>
            </a:spcBef>
            <a:spcAft>
              <a:spcPct val="20000"/>
            </a:spcAft>
            <a:buChar char="•"/>
          </a:pPr>
          <a:r>
            <a:rPr lang="en-US" sz="2600" kern="1200" dirty="0">
              <a:solidFill>
                <a:srgbClr val="92D050"/>
              </a:solidFill>
            </a:rPr>
            <a:t>Cyanobacteria-</a:t>
          </a:r>
          <a:r>
            <a:rPr lang="en-US" sz="2600" kern="1200" dirty="0"/>
            <a:t> autotrophic, @aquatic, terrestrial environment e.g. Anabaena, </a:t>
          </a:r>
          <a:r>
            <a:rPr lang="en-US" sz="2600" kern="1200" dirty="0" err="1"/>
            <a:t>Nostoc</a:t>
          </a:r>
          <a:r>
            <a:rPr lang="en-US" sz="2600" kern="1200" dirty="0"/>
            <a:t>, </a:t>
          </a:r>
          <a:r>
            <a:rPr lang="en-US" sz="2600" kern="1200" dirty="0" err="1"/>
            <a:t>Oscillatoria</a:t>
          </a:r>
          <a:r>
            <a:rPr lang="en-US" sz="2600" kern="1200" dirty="0"/>
            <a:t>. Good for Paddy fields</a:t>
          </a:r>
        </a:p>
      </dsp:txBody>
      <dsp:txXfrm>
        <a:off x="0" y="786490"/>
        <a:ext cx="8797925" cy="1605285"/>
      </dsp:txXfrm>
    </dsp:sp>
    <dsp:sp modelId="{DFA9FA20-8484-4B5F-9B5F-96D8C9EA3091}">
      <dsp:nvSpPr>
        <dsp:cNvPr id="0" name=""/>
        <dsp:cNvSpPr/>
      </dsp:nvSpPr>
      <dsp:spPr>
        <a:xfrm>
          <a:off x="0" y="2391775"/>
          <a:ext cx="8797925" cy="752895"/>
        </a:xfrm>
        <a:prstGeom prst="roundRect">
          <a:avLst/>
        </a:prstGeom>
        <a:solidFill>
          <a:schemeClr val="accent2">
            <a:hueOff val="-4533602"/>
            <a:satOff val="261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Phosphorus: </a:t>
          </a:r>
          <a:r>
            <a:rPr lang="en-US" sz="3300" strike="sngStrike" kern="1200" dirty="0"/>
            <a:t>DAP-Di-ammonium phosphate</a:t>
          </a:r>
        </a:p>
      </dsp:txBody>
      <dsp:txXfrm>
        <a:off x="36753" y="2428528"/>
        <a:ext cx="8724419" cy="679389"/>
      </dsp:txXfrm>
    </dsp:sp>
    <dsp:sp modelId="{B614E4D8-289A-4931-B3CA-48AFF78A4FB7}">
      <dsp:nvSpPr>
        <dsp:cNvPr id="0" name=""/>
        <dsp:cNvSpPr/>
      </dsp:nvSpPr>
      <dsp:spPr>
        <a:xfrm>
          <a:off x="0" y="3144670"/>
          <a:ext cx="8797925" cy="1263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Fungus: </a:t>
          </a:r>
          <a:r>
            <a:rPr lang="en-US" sz="2600" kern="1200" dirty="0" err="1"/>
            <a:t>Mycorriza</a:t>
          </a:r>
          <a:r>
            <a:rPr lang="en-US" sz="2600" kern="1200" dirty="0"/>
            <a:t>, </a:t>
          </a:r>
          <a:r>
            <a:rPr lang="en-US" sz="2600" kern="1200" dirty="0" err="1"/>
            <a:t>Glomuz</a:t>
          </a:r>
          <a:r>
            <a:rPr lang="en-US" sz="2600" kern="1200" dirty="0"/>
            <a:t> genus</a:t>
          </a:r>
        </a:p>
        <a:p>
          <a:pPr marL="228600" lvl="1" indent="-228600" algn="l" defTabSz="1155700">
            <a:lnSpc>
              <a:spcPct val="90000"/>
            </a:lnSpc>
            <a:spcBef>
              <a:spcPct val="0"/>
            </a:spcBef>
            <a:spcAft>
              <a:spcPct val="20000"/>
            </a:spcAft>
            <a:buChar char="•"/>
          </a:pPr>
          <a:r>
            <a:rPr lang="en-US" sz="2600" kern="1200" dirty="0"/>
            <a:t>Help in plant resistance against salinity &amp; drought</a:t>
          </a:r>
        </a:p>
        <a:p>
          <a:pPr marL="228600" lvl="1" indent="-228600" algn="l" defTabSz="1155700">
            <a:lnSpc>
              <a:spcPct val="90000"/>
            </a:lnSpc>
            <a:spcBef>
              <a:spcPct val="0"/>
            </a:spcBef>
            <a:spcAft>
              <a:spcPct val="20000"/>
            </a:spcAft>
            <a:buChar char="•"/>
          </a:pPr>
          <a:r>
            <a:rPr lang="en-US" sz="2600" kern="1200"/>
            <a:t>Have symbiotic relation with plant</a:t>
          </a:r>
          <a:endParaRPr lang="en-US" sz="2600" kern="1200" dirty="0"/>
        </a:p>
      </dsp:txBody>
      <dsp:txXfrm>
        <a:off x="0" y="3144670"/>
        <a:ext cx="8797925" cy="1263735"/>
      </dsp:txXfrm>
    </dsp:sp>
    <dsp:sp modelId="{EA9858BB-93D8-4370-A02A-BDF8B9654BB6}">
      <dsp:nvSpPr>
        <dsp:cNvPr id="0" name=""/>
        <dsp:cNvSpPr/>
      </dsp:nvSpPr>
      <dsp:spPr>
        <a:xfrm>
          <a:off x="0" y="4408406"/>
          <a:ext cx="8797925" cy="752895"/>
        </a:xfrm>
        <a:prstGeom prst="roundRect">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Organic Matter</a:t>
          </a:r>
        </a:p>
      </dsp:txBody>
      <dsp:txXfrm>
        <a:off x="36753" y="4445159"/>
        <a:ext cx="8724419" cy="679389"/>
      </dsp:txXfrm>
    </dsp:sp>
    <dsp:sp modelId="{2175BF41-7C10-40D6-8A27-51186BE9F814}">
      <dsp:nvSpPr>
        <dsp:cNvPr id="0" name=""/>
        <dsp:cNvSpPr/>
      </dsp:nvSpPr>
      <dsp:spPr>
        <a:xfrm>
          <a:off x="0" y="5161301"/>
          <a:ext cx="879792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Blue green algae</a:t>
          </a:r>
        </a:p>
      </dsp:txBody>
      <dsp:txXfrm>
        <a:off x="0" y="5161301"/>
        <a:ext cx="8797925" cy="54648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6854B-1FA6-4EE1-B136-0CA960011996}">
      <dsp:nvSpPr>
        <dsp:cNvPr id="0" name=""/>
        <dsp:cNvSpPr/>
      </dsp:nvSpPr>
      <dsp:spPr>
        <a:xfrm>
          <a:off x="798" y="814534"/>
          <a:ext cx="2320892" cy="1966478"/>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0F9E410E-4687-44BF-9D7A-FC1A8A681135}">
      <dsp:nvSpPr>
        <dsp:cNvPr id="0" name=""/>
        <dsp:cNvSpPr/>
      </dsp:nvSpPr>
      <dsp:spPr>
        <a:xfrm>
          <a:off x="2012632" y="108971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Seeds, Irrigation, Fertilizer, Pesticides</a:t>
          </a:r>
        </a:p>
      </dsp:txBody>
      <dsp:txXfrm>
        <a:off x="2044866" y="1121953"/>
        <a:ext cx="1036065" cy="1080970"/>
      </dsp:txXfrm>
    </dsp:sp>
    <dsp:sp modelId="{6188839D-910C-4096-9DAA-A482C504ACD7}">
      <dsp:nvSpPr>
        <dsp:cNvPr id="0" name=""/>
        <dsp:cNvSpPr/>
      </dsp:nvSpPr>
      <dsp:spPr>
        <a:xfrm>
          <a:off x="798" y="43956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More from Less</a:t>
          </a:r>
        </a:p>
      </dsp:txBody>
      <dsp:txXfrm>
        <a:off x="798" y="439569"/>
        <a:ext cx="2320892" cy="338619"/>
      </dsp:txXfrm>
    </dsp:sp>
    <dsp:sp modelId="{638672E0-55F8-4124-BFCE-C2AF0340070F}">
      <dsp:nvSpPr>
        <dsp:cNvPr id="0" name=""/>
        <dsp:cNvSpPr/>
      </dsp:nvSpPr>
      <dsp:spPr>
        <a:xfrm>
          <a:off x="3424402" y="814534"/>
          <a:ext cx="2320892" cy="1966478"/>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0AEE0C5-7744-4AA8-AAA5-D2D72C97A199}">
      <dsp:nvSpPr>
        <dsp:cNvPr id="0" name=""/>
        <dsp:cNvSpPr/>
      </dsp:nvSpPr>
      <dsp:spPr>
        <a:xfrm>
          <a:off x="5436237" y="108971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rgbClr val="C00000"/>
              </a:solidFill>
            </a:rPr>
            <a:t>organic</a:t>
          </a:r>
          <a:r>
            <a:rPr lang="en-US" sz="1800" kern="1200" dirty="0"/>
            <a:t>, pulses</a:t>
          </a:r>
        </a:p>
      </dsp:txBody>
      <dsp:txXfrm>
        <a:off x="5468471" y="1121953"/>
        <a:ext cx="1036065" cy="1080970"/>
      </dsp:txXfrm>
    </dsp:sp>
    <dsp:sp modelId="{B3EFEF73-72A8-4C02-A127-0F537D6C5C73}">
      <dsp:nvSpPr>
        <dsp:cNvPr id="0" name=""/>
        <dsp:cNvSpPr/>
      </dsp:nvSpPr>
      <dsp:spPr>
        <a:xfrm>
          <a:off x="3424402" y="43956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Diversify</a:t>
          </a:r>
        </a:p>
      </dsp:txBody>
      <dsp:txXfrm>
        <a:off x="3424402" y="439569"/>
        <a:ext cx="2320892" cy="338619"/>
      </dsp:txXfrm>
    </dsp:sp>
    <dsp:sp modelId="{785212DC-1354-4382-A04B-BF7E41EB42CF}">
      <dsp:nvSpPr>
        <dsp:cNvPr id="0" name=""/>
        <dsp:cNvSpPr/>
      </dsp:nvSpPr>
      <dsp:spPr>
        <a:xfrm>
          <a:off x="798" y="3467214"/>
          <a:ext cx="2320892" cy="1966478"/>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C34AE305-1BDC-454D-9528-0D7A16B297A8}">
      <dsp:nvSpPr>
        <dsp:cNvPr id="0" name=""/>
        <dsp:cNvSpPr/>
      </dsp:nvSpPr>
      <dsp:spPr>
        <a:xfrm>
          <a:off x="2012632" y="374239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Credit, Insurance, Marketing</a:t>
          </a:r>
        </a:p>
      </dsp:txBody>
      <dsp:txXfrm>
        <a:off x="2044866" y="3774633"/>
        <a:ext cx="1036065" cy="1080970"/>
      </dsp:txXfrm>
    </dsp:sp>
    <dsp:sp modelId="{735126AD-B6D4-430B-9EE0-3AC18D0E7B08}">
      <dsp:nvSpPr>
        <dsp:cNvPr id="0" name=""/>
        <dsp:cNvSpPr/>
      </dsp:nvSpPr>
      <dsp:spPr>
        <a:xfrm>
          <a:off x="798" y="309224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t>
          </a:r>
        </a:p>
      </dsp:txBody>
      <dsp:txXfrm>
        <a:off x="798" y="3092249"/>
        <a:ext cx="2320892" cy="338619"/>
      </dsp:txXfrm>
    </dsp:sp>
    <dsp:sp modelId="{9123F196-765E-4E8F-B029-54F89765AAF4}">
      <dsp:nvSpPr>
        <dsp:cNvPr id="0" name=""/>
        <dsp:cNvSpPr/>
      </dsp:nvSpPr>
      <dsp:spPr>
        <a:xfrm>
          <a:off x="3424402" y="3467214"/>
          <a:ext cx="2320892" cy="1966478"/>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2EEC02BF-181D-481A-89FC-656142A2B6AB}">
      <dsp:nvSpPr>
        <dsp:cNvPr id="0" name=""/>
        <dsp:cNvSpPr/>
      </dsp:nvSpPr>
      <dsp:spPr>
        <a:xfrm>
          <a:off x="3424402" y="309224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Husbandry</a:t>
          </a:r>
        </a:p>
      </dsp:txBody>
      <dsp:txXfrm>
        <a:off x="3424402" y="3092249"/>
        <a:ext cx="2320892" cy="33861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2C073-4AF9-493F-B96B-5E929D31097A}">
      <dsp:nvSpPr>
        <dsp:cNvPr id="0" name=""/>
        <dsp:cNvSpPr/>
      </dsp:nvSpPr>
      <dsp:spPr>
        <a:xfrm>
          <a:off x="42" y="144953"/>
          <a:ext cx="4110954" cy="94012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Sugarcane, rice, wheat: negative externality</a:t>
          </a:r>
        </a:p>
      </dsp:txBody>
      <dsp:txXfrm>
        <a:off x="42" y="144953"/>
        <a:ext cx="4110954" cy="940121"/>
      </dsp:txXfrm>
    </dsp:sp>
    <dsp:sp modelId="{1634658C-3D4A-4164-9808-83689D7FE1B5}">
      <dsp:nvSpPr>
        <dsp:cNvPr id="0" name=""/>
        <dsp:cNvSpPr/>
      </dsp:nvSpPr>
      <dsp:spPr>
        <a:xfrm>
          <a:off x="42" y="1085075"/>
          <a:ext cx="4110954" cy="275499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chemical fertilizer (soil depletion and health)</a:t>
          </a:r>
        </a:p>
        <a:p>
          <a:pPr marL="228600" lvl="1" indent="-228600" algn="l" defTabSz="1200150">
            <a:lnSpc>
              <a:spcPct val="90000"/>
            </a:lnSpc>
            <a:spcBef>
              <a:spcPct val="0"/>
            </a:spcBef>
            <a:spcAft>
              <a:spcPct val="15000"/>
            </a:spcAft>
            <a:buChar char="•"/>
          </a:pPr>
          <a:r>
            <a:rPr lang="en-US" sz="2700" kern="1200" dirty="0"/>
            <a:t>water (falling water tables), </a:t>
          </a:r>
        </a:p>
        <a:p>
          <a:pPr marL="228600" lvl="1" indent="-228600" algn="l" defTabSz="1200150">
            <a:lnSpc>
              <a:spcPct val="90000"/>
            </a:lnSpc>
            <a:spcBef>
              <a:spcPct val="0"/>
            </a:spcBef>
            <a:spcAft>
              <a:spcPct val="15000"/>
            </a:spcAft>
            <a:buChar char="•"/>
          </a:pPr>
          <a:r>
            <a:rPr lang="en-US" sz="2700" kern="1200" dirty="0"/>
            <a:t>burning crops (adverse health consequences). </a:t>
          </a:r>
        </a:p>
      </dsp:txBody>
      <dsp:txXfrm>
        <a:off x="42" y="1085075"/>
        <a:ext cx="4110954" cy="2754993"/>
      </dsp:txXfrm>
    </dsp:sp>
    <dsp:sp modelId="{BE4F9166-10C1-4E9A-AAD4-34A7FA9AE881}">
      <dsp:nvSpPr>
        <dsp:cNvPr id="0" name=""/>
        <dsp:cNvSpPr/>
      </dsp:nvSpPr>
      <dsp:spPr>
        <a:xfrm>
          <a:off x="4686531" y="144953"/>
          <a:ext cx="4110954" cy="94012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Pulses: positive externality</a:t>
          </a:r>
        </a:p>
      </dsp:txBody>
      <dsp:txXfrm>
        <a:off x="4686531" y="144953"/>
        <a:ext cx="4110954" cy="940121"/>
      </dsp:txXfrm>
    </dsp:sp>
    <dsp:sp modelId="{FD6889E0-8029-48F1-AFB5-E37CF5711B3E}">
      <dsp:nvSpPr>
        <dsp:cNvPr id="0" name=""/>
        <dsp:cNvSpPr/>
      </dsp:nvSpPr>
      <dsp:spPr>
        <a:xfrm>
          <a:off x="4686531" y="1085075"/>
          <a:ext cx="4110954" cy="275499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Need less Ferti.</a:t>
          </a:r>
        </a:p>
        <a:p>
          <a:pPr marL="228600" lvl="1" indent="-228600" algn="l" defTabSz="1200150">
            <a:lnSpc>
              <a:spcPct val="90000"/>
            </a:lnSpc>
            <a:spcBef>
              <a:spcPct val="0"/>
            </a:spcBef>
            <a:spcAft>
              <a:spcPct val="15000"/>
            </a:spcAft>
            <a:buChar char="•"/>
          </a:pPr>
          <a:r>
            <a:rPr lang="en-US" sz="2700" kern="1200" dirty="0"/>
            <a:t>Nitro fixing</a:t>
          </a:r>
        </a:p>
        <a:p>
          <a:pPr marL="228600" lvl="1" indent="-228600" algn="l" defTabSz="1200150">
            <a:lnSpc>
              <a:spcPct val="90000"/>
            </a:lnSpc>
            <a:spcBef>
              <a:spcPct val="0"/>
            </a:spcBef>
            <a:spcAft>
              <a:spcPct val="15000"/>
            </a:spcAft>
            <a:buChar char="•"/>
          </a:pPr>
          <a:r>
            <a:rPr lang="en-US" sz="2700" kern="1200" dirty="0"/>
            <a:t>Less water</a:t>
          </a:r>
        </a:p>
        <a:p>
          <a:pPr marL="228600" lvl="1" indent="-228600" algn="l" defTabSz="1200150">
            <a:lnSpc>
              <a:spcPct val="90000"/>
            </a:lnSpc>
            <a:spcBef>
              <a:spcPct val="0"/>
            </a:spcBef>
            <a:spcAft>
              <a:spcPct val="15000"/>
            </a:spcAft>
            <a:buChar char="•"/>
          </a:pPr>
          <a:r>
            <a:rPr lang="en-US" sz="2700" kern="1200" dirty="0"/>
            <a:t>Deep-extensive root system =Keeps soil porous, aerated</a:t>
          </a:r>
        </a:p>
        <a:p>
          <a:pPr marL="228600" lvl="1" indent="-228600" algn="l" defTabSz="1200150">
            <a:lnSpc>
              <a:spcPct val="90000"/>
            </a:lnSpc>
            <a:spcBef>
              <a:spcPct val="0"/>
            </a:spcBef>
            <a:spcAft>
              <a:spcPct val="15000"/>
            </a:spcAft>
            <a:buChar char="•"/>
          </a:pPr>
          <a:endParaRPr lang="en-US" sz="2700" kern="1200" dirty="0"/>
        </a:p>
      </dsp:txBody>
      <dsp:txXfrm>
        <a:off x="4686531" y="1085075"/>
        <a:ext cx="4110954" cy="275499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2055C-FF35-4441-A686-B9A9F50AF3BD}">
      <dsp:nvSpPr>
        <dsp:cNvPr id="0" name=""/>
        <dsp:cNvSpPr/>
      </dsp:nvSpPr>
      <dsp:spPr>
        <a:xfrm>
          <a:off x="2749" y="140416"/>
          <a:ext cx="2680617"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a:t>Kharif</a:t>
          </a:r>
        </a:p>
      </dsp:txBody>
      <dsp:txXfrm>
        <a:off x="2749" y="140416"/>
        <a:ext cx="2680617" cy="547200"/>
      </dsp:txXfrm>
    </dsp:sp>
    <dsp:sp modelId="{0DFD0BCA-97EA-44B4-BAFE-9DF0CC3805C8}">
      <dsp:nvSpPr>
        <dsp:cNvPr id="0" name=""/>
        <dsp:cNvSpPr/>
      </dsp:nvSpPr>
      <dsp:spPr>
        <a:xfrm>
          <a:off x="2749" y="687616"/>
          <a:ext cx="2680617" cy="448532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Paddy</a:t>
          </a:r>
        </a:p>
        <a:p>
          <a:pPr marL="171450" lvl="1" indent="-171450" algn="l" defTabSz="844550">
            <a:lnSpc>
              <a:spcPct val="90000"/>
            </a:lnSpc>
            <a:spcBef>
              <a:spcPct val="0"/>
            </a:spcBef>
            <a:spcAft>
              <a:spcPct val="15000"/>
            </a:spcAft>
            <a:buChar char="•"/>
          </a:pPr>
          <a:r>
            <a:rPr lang="en-US" sz="1900" kern="1200" dirty="0" err="1"/>
            <a:t>Jowar</a:t>
          </a:r>
          <a:endParaRPr lang="en-US" sz="1900" kern="1200" dirty="0"/>
        </a:p>
        <a:p>
          <a:pPr marL="171450" lvl="1" indent="-171450" algn="l" defTabSz="844550">
            <a:lnSpc>
              <a:spcPct val="90000"/>
            </a:lnSpc>
            <a:spcBef>
              <a:spcPct val="0"/>
            </a:spcBef>
            <a:spcAft>
              <a:spcPct val="15000"/>
            </a:spcAft>
            <a:buChar char="•"/>
          </a:pPr>
          <a:r>
            <a:rPr lang="en-US" sz="1900" kern="1200"/>
            <a:t>Bajra</a:t>
          </a:r>
        </a:p>
        <a:p>
          <a:pPr marL="171450" lvl="1" indent="-171450" algn="l" defTabSz="844550">
            <a:lnSpc>
              <a:spcPct val="90000"/>
            </a:lnSpc>
            <a:spcBef>
              <a:spcPct val="0"/>
            </a:spcBef>
            <a:spcAft>
              <a:spcPct val="15000"/>
            </a:spcAft>
            <a:buChar char="•"/>
          </a:pPr>
          <a:r>
            <a:rPr lang="en-US" sz="1900" kern="1200"/>
            <a:t>Maize</a:t>
          </a:r>
        </a:p>
        <a:p>
          <a:pPr marL="171450" lvl="1" indent="-171450" algn="l" defTabSz="844550">
            <a:lnSpc>
              <a:spcPct val="90000"/>
            </a:lnSpc>
            <a:spcBef>
              <a:spcPct val="0"/>
            </a:spcBef>
            <a:spcAft>
              <a:spcPct val="15000"/>
            </a:spcAft>
            <a:buChar char="•"/>
          </a:pPr>
          <a:r>
            <a:rPr lang="en-US" sz="1900" kern="1200"/>
            <a:t>Ragi</a:t>
          </a:r>
        </a:p>
        <a:p>
          <a:pPr marL="171450" lvl="1" indent="-171450" algn="l" defTabSz="844550">
            <a:lnSpc>
              <a:spcPct val="90000"/>
            </a:lnSpc>
            <a:spcBef>
              <a:spcPct val="0"/>
            </a:spcBef>
            <a:spcAft>
              <a:spcPct val="15000"/>
            </a:spcAft>
            <a:buChar char="•"/>
          </a:pPr>
          <a:r>
            <a:rPr lang="en-US" sz="1900" kern="1200"/>
            <a:t>Tur (Arhar)</a:t>
          </a:r>
        </a:p>
        <a:p>
          <a:pPr marL="171450" lvl="1" indent="-171450" algn="l" defTabSz="844550">
            <a:lnSpc>
              <a:spcPct val="90000"/>
            </a:lnSpc>
            <a:spcBef>
              <a:spcPct val="0"/>
            </a:spcBef>
            <a:spcAft>
              <a:spcPct val="15000"/>
            </a:spcAft>
            <a:buChar char="•"/>
          </a:pPr>
          <a:r>
            <a:rPr lang="en-US" sz="1900" kern="1200"/>
            <a:t>Moong</a:t>
          </a:r>
        </a:p>
        <a:p>
          <a:pPr marL="171450" lvl="1" indent="-171450" algn="l" defTabSz="844550">
            <a:lnSpc>
              <a:spcPct val="90000"/>
            </a:lnSpc>
            <a:spcBef>
              <a:spcPct val="0"/>
            </a:spcBef>
            <a:spcAft>
              <a:spcPct val="15000"/>
            </a:spcAft>
            <a:buChar char="•"/>
          </a:pPr>
          <a:r>
            <a:rPr lang="en-US" sz="1900" kern="1200"/>
            <a:t>Urad</a:t>
          </a:r>
        </a:p>
        <a:p>
          <a:pPr marL="171450" lvl="1" indent="-171450" algn="l" defTabSz="844550">
            <a:lnSpc>
              <a:spcPct val="90000"/>
            </a:lnSpc>
            <a:spcBef>
              <a:spcPct val="0"/>
            </a:spcBef>
            <a:spcAft>
              <a:spcPct val="15000"/>
            </a:spcAft>
            <a:buChar char="•"/>
          </a:pPr>
          <a:r>
            <a:rPr lang="en-US" sz="1900" kern="1200"/>
            <a:t>Groundnut-in-shell</a:t>
          </a:r>
        </a:p>
        <a:p>
          <a:pPr marL="171450" lvl="1" indent="-171450" algn="l" defTabSz="844550">
            <a:lnSpc>
              <a:spcPct val="90000"/>
            </a:lnSpc>
            <a:spcBef>
              <a:spcPct val="0"/>
            </a:spcBef>
            <a:spcAft>
              <a:spcPct val="15000"/>
            </a:spcAft>
            <a:buChar char="•"/>
          </a:pPr>
          <a:r>
            <a:rPr lang="en-US" sz="1900" kern="1200"/>
            <a:t>Soyabean: Black/ Yellow</a:t>
          </a:r>
        </a:p>
        <a:p>
          <a:pPr marL="171450" lvl="1" indent="-171450" algn="l" defTabSz="844550">
            <a:lnSpc>
              <a:spcPct val="90000"/>
            </a:lnSpc>
            <a:spcBef>
              <a:spcPct val="0"/>
            </a:spcBef>
            <a:spcAft>
              <a:spcPct val="15000"/>
            </a:spcAft>
            <a:buChar char="•"/>
          </a:pPr>
          <a:r>
            <a:rPr lang="en-US" sz="1900" kern="1200" dirty="0">
              <a:solidFill>
                <a:srgbClr val="C00000"/>
              </a:solidFill>
            </a:rPr>
            <a:t>Sunflower Seed</a:t>
          </a:r>
        </a:p>
        <a:p>
          <a:pPr marL="171450" lvl="1" indent="-171450" algn="l" defTabSz="844550">
            <a:lnSpc>
              <a:spcPct val="90000"/>
            </a:lnSpc>
            <a:spcBef>
              <a:spcPct val="0"/>
            </a:spcBef>
            <a:spcAft>
              <a:spcPct val="15000"/>
            </a:spcAft>
            <a:buChar char="•"/>
          </a:pPr>
          <a:r>
            <a:rPr lang="en-US" sz="1900" kern="1200"/>
            <a:t>Sesamum</a:t>
          </a:r>
        </a:p>
        <a:p>
          <a:pPr marL="171450" lvl="1" indent="-171450" algn="l" defTabSz="844550">
            <a:lnSpc>
              <a:spcPct val="90000"/>
            </a:lnSpc>
            <a:spcBef>
              <a:spcPct val="0"/>
            </a:spcBef>
            <a:spcAft>
              <a:spcPct val="15000"/>
            </a:spcAft>
            <a:buChar char="•"/>
          </a:pPr>
          <a:r>
            <a:rPr lang="en-US" sz="1900" kern="1200"/>
            <a:t>Nigerseed</a:t>
          </a:r>
        </a:p>
        <a:p>
          <a:pPr marL="171450" lvl="1" indent="-171450" algn="l" defTabSz="844550">
            <a:lnSpc>
              <a:spcPct val="90000"/>
            </a:lnSpc>
            <a:spcBef>
              <a:spcPct val="0"/>
            </a:spcBef>
            <a:spcAft>
              <a:spcPct val="15000"/>
            </a:spcAft>
            <a:buChar char="•"/>
          </a:pPr>
          <a:r>
            <a:rPr lang="en-US" sz="1900" kern="1200"/>
            <a:t>Cotton- medium &amp; long staple</a:t>
          </a:r>
        </a:p>
      </dsp:txBody>
      <dsp:txXfrm>
        <a:off x="2749" y="687616"/>
        <a:ext cx="2680617" cy="4485329"/>
      </dsp:txXfrm>
    </dsp:sp>
    <dsp:sp modelId="{13728C4B-F58F-46D9-A63A-FFDC4E8DAB4C}">
      <dsp:nvSpPr>
        <dsp:cNvPr id="0" name=""/>
        <dsp:cNvSpPr/>
      </dsp:nvSpPr>
      <dsp:spPr>
        <a:xfrm>
          <a:off x="3058653" y="140416"/>
          <a:ext cx="2680617"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a:t>Rabi</a:t>
          </a:r>
        </a:p>
      </dsp:txBody>
      <dsp:txXfrm>
        <a:off x="3058653" y="140416"/>
        <a:ext cx="2680617" cy="547200"/>
      </dsp:txXfrm>
    </dsp:sp>
    <dsp:sp modelId="{5EBCCD35-26AD-497A-8DA4-BC83B0DCCFE9}">
      <dsp:nvSpPr>
        <dsp:cNvPr id="0" name=""/>
        <dsp:cNvSpPr/>
      </dsp:nvSpPr>
      <dsp:spPr>
        <a:xfrm>
          <a:off x="3058653" y="687616"/>
          <a:ext cx="2680617" cy="448532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Wheat</a:t>
          </a:r>
        </a:p>
        <a:p>
          <a:pPr marL="171450" lvl="1" indent="-171450" algn="l" defTabSz="844550">
            <a:lnSpc>
              <a:spcPct val="90000"/>
            </a:lnSpc>
            <a:spcBef>
              <a:spcPct val="0"/>
            </a:spcBef>
            <a:spcAft>
              <a:spcPct val="15000"/>
            </a:spcAft>
            <a:buChar char="•"/>
          </a:pPr>
          <a:r>
            <a:rPr lang="en-US" sz="1900" kern="1200"/>
            <a:t>Barley</a:t>
          </a:r>
        </a:p>
        <a:p>
          <a:pPr marL="171450" lvl="1" indent="-171450" algn="l" defTabSz="844550">
            <a:lnSpc>
              <a:spcPct val="90000"/>
            </a:lnSpc>
            <a:spcBef>
              <a:spcPct val="0"/>
            </a:spcBef>
            <a:spcAft>
              <a:spcPct val="15000"/>
            </a:spcAft>
            <a:buChar char="•"/>
          </a:pPr>
          <a:r>
            <a:rPr lang="en-US" sz="1900" kern="1200"/>
            <a:t>Gram</a:t>
          </a:r>
        </a:p>
        <a:p>
          <a:pPr marL="171450" lvl="1" indent="-171450" algn="l" defTabSz="844550">
            <a:lnSpc>
              <a:spcPct val="90000"/>
            </a:lnSpc>
            <a:spcBef>
              <a:spcPct val="0"/>
            </a:spcBef>
            <a:spcAft>
              <a:spcPct val="15000"/>
            </a:spcAft>
            <a:buChar char="•"/>
          </a:pPr>
          <a:r>
            <a:rPr lang="en-US" sz="1900" kern="1200"/>
            <a:t>Masur (Lentil)</a:t>
          </a:r>
        </a:p>
        <a:p>
          <a:pPr marL="171450" lvl="1" indent="-171450" algn="l" defTabSz="844550">
            <a:lnSpc>
              <a:spcPct val="90000"/>
            </a:lnSpc>
            <a:spcBef>
              <a:spcPct val="0"/>
            </a:spcBef>
            <a:spcAft>
              <a:spcPct val="15000"/>
            </a:spcAft>
            <a:buChar char="•"/>
          </a:pPr>
          <a:r>
            <a:rPr lang="en-US" sz="1900" kern="1200"/>
            <a:t>Rapeseed/ Mustard</a:t>
          </a:r>
        </a:p>
        <a:p>
          <a:pPr marL="171450" lvl="1" indent="-171450" algn="l" defTabSz="844550">
            <a:lnSpc>
              <a:spcPct val="90000"/>
            </a:lnSpc>
            <a:spcBef>
              <a:spcPct val="0"/>
            </a:spcBef>
            <a:spcAft>
              <a:spcPct val="15000"/>
            </a:spcAft>
            <a:buChar char="•"/>
          </a:pPr>
          <a:r>
            <a:rPr lang="en-US" sz="1900" kern="1200" dirty="0">
              <a:solidFill>
                <a:srgbClr val="C00000"/>
              </a:solidFill>
            </a:rPr>
            <a:t>Safflower / </a:t>
          </a:r>
          <a:r>
            <a:rPr lang="en-US" sz="1900" kern="1200" dirty="0" err="1">
              <a:solidFill>
                <a:srgbClr val="C00000"/>
              </a:solidFill>
            </a:rPr>
            <a:t>Kusum</a:t>
          </a:r>
          <a:endParaRPr lang="en-US" sz="1900" kern="1200" dirty="0">
            <a:solidFill>
              <a:srgbClr val="C00000"/>
            </a:solidFill>
          </a:endParaRPr>
        </a:p>
      </dsp:txBody>
      <dsp:txXfrm>
        <a:off x="3058653" y="687616"/>
        <a:ext cx="2680617" cy="4485329"/>
      </dsp:txXfrm>
    </dsp:sp>
    <dsp:sp modelId="{268ABAC7-F683-402C-B66D-EE10E45DC362}">
      <dsp:nvSpPr>
        <dsp:cNvPr id="0" name=""/>
        <dsp:cNvSpPr/>
      </dsp:nvSpPr>
      <dsp:spPr>
        <a:xfrm>
          <a:off x="6114557" y="140416"/>
          <a:ext cx="2680617"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a:t>Other</a:t>
          </a:r>
        </a:p>
      </dsp:txBody>
      <dsp:txXfrm>
        <a:off x="6114557" y="140416"/>
        <a:ext cx="2680617" cy="547200"/>
      </dsp:txXfrm>
    </dsp:sp>
    <dsp:sp modelId="{1E6292AA-8A1B-40B0-81FE-1BF177030F5B}">
      <dsp:nvSpPr>
        <dsp:cNvPr id="0" name=""/>
        <dsp:cNvSpPr/>
      </dsp:nvSpPr>
      <dsp:spPr>
        <a:xfrm>
          <a:off x="6114557" y="687616"/>
          <a:ext cx="2680617" cy="448532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Copra</a:t>
          </a:r>
        </a:p>
        <a:p>
          <a:pPr marL="171450" lvl="1" indent="-171450" algn="l" defTabSz="844550">
            <a:lnSpc>
              <a:spcPct val="90000"/>
            </a:lnSpc>
            <a:spcBef>
              <a:spcPct val="0"/>
            </a:spcBef>
            <a:spcAft>
              <a:spcPct val="15000"/>
            </a:spcAft>
            <a:buChar char="•"/>
          </a:pPr>
          <a:r>
            <a:rPr lang="en-US" sz="1900" kern="1200"/>
            <a:t>Coconut-dehusked</a:t>
          </a:r>
        </a:p>
        <a:p>
          <a:pPr marL="171450" lvl="1" indent="-171450" algn="l" defTabSz="844550">
            <a:lnSpc>
              <a:spcPct val="90000"/>
            </a:lnSpc>
            <a:spcBef>
              <a:spcPct val="0"/>
            </a:spcBef>
            <a:spcAft>
              <a:spcPct val="15000"/>
            </a:spcAft>
            <a:buChar char="•"/>
          </a:pPr>
          <a:r>
            <a:rPr lang="en-US" sz="1900" kern="1200" dirty="0"/>
            <a:t>Jute</a:t>
          </a:r>
        </a:p>
        <a:p>
          <a:pPr marL="171450" lvl="1" indent="-171450" algn="l" defTabSz="844550">
            <a:lnSpc>
              <a:spcPct val="90000"/>
            </a:lnSpc>
            <a:spcBef>
              <a:spcPct val="0"/>
            </a:spcBef>
            <a:spcAft>
              <a:spcPct val="15000"/>
            </a:spcAft>
            <a:buChar char="•"/>
          </a:pPr>
          <a:r>
            <a:rPr lang="en-US" sz="1900" kern="1200" dirty="0"/>
            <a:t>Sugarcane- </a:t>
          </a:r>
          <a:r>
            <a:rPr lang="en-US" sz="2800" kern="1200" dirty="0">
              <a:solidFill>
                <a:srgbClr val="C00000"/>
              </a:solidFill>
            </a:rPr>
            <a:t>FRP</a:t>
          </a:r>
          <a:endParaRPr lang="en-US" sz="1900" kern="1200" dirty="0">
            <a:solidFill>
              <a:srgbClr val="C00000"/>
            </a:solidFill>
          </a:endParaRPr>
        </a:p>
      </dsp:txBody>
      <dsp:txXfrm>
        <a:off x="6114557" y="687616"/>
        <a:ext cx="2680617" cy="448532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96C0D1-A65E-48FE-9B3E-8764D5CE9420}">
      <dsp:nvSpPr>
        <dsp:cNvPr id="0" name=""/>
        <dsp:cNvSpPr/>
      </dsp:nvSpPr>
      <dsp:spPr>
        <a:xfrm>
          <a:off x="453344" y="0"/>
          <a:ext cx="5137901" cy="3138854"/>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8E68EF-59A9-4A0F-94A0-A083196CEFCD}">
      <dsp:nvSpPr>
        <dsp:cNvPr id="0" name=""/>
        <dsp:cNvSpPr/>
      </dsp:nvSpPr>
      <dsp:spPr>
        <a:xfrm>
          <a:off x="1955" y="941656"/>
          <a:ext cx="2881473" cy="125554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CACP recommends</a:t>
          </a:r>
        </a:p>
        <a:p>
          <a:pPr marL="228600" lvl="1" indent="-228600" algn="l" defTabSz="889000">
            <a:lnSpc>
              <a:spcPct val="90000"/>
            </a:lnSpc>
            <a:spcBef>
              <a:spcPct val="0"/>
            </a:spcBef>
            <a:spcAft>
              <a:spcPct val="15000"/>
            </a:spcAft>
            <a:buChar char="•"/>
          </a:pPr>
          <a:r>
            <a:rPr lang="en-US" sz="2000" kern="1200" dirty="0"/>
            <a:t>Commission for Agricultural Costs and Prices (CACP)</a:t>
          </a:r>
        </a:p>
      </dsp:txBody>
      <dsp:txXfrm>
        <a:off x="63245" y="1002946"/>
        <a:ext cx="2758893" cy="1132961"/>
      </dsp:txXfrm>
    </dsp:sp>
    <dsp:sp modelId="{899D5665-F1C5-42C7-AB18-2EA837B088D1}">
      <dsp:nvSpPr>
        <dsp:cNvPr id="0" name=""/>
        <dsp:cNvSpPr/>
      </dsp:nvSpPr>
      <dsp:spPr>
        <a:xfrm>
          <a:off x="3161161" y="941656"/>
          <a:ext cx="2881473" cy="1255541"/>
        </a:xfrm>
        <a:prstGeom prst="roundRect">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CCE approves</a:t>
          </a:r>
        </a:p>
        <a:p>
          <a:pPr marL="228600" lvl="1" indent="-228600" algn="l" defTabSz="889000">
            <a:lnSpc>
              <a:spcPct val="90000"/>
            </a:lnSpc>
            <a:spcBef>
              <a:spcPct val="0"/>
            </a:spcBef>
            <a:spcAft>
              <a:spcPct val="15000"/>
            </a:spcAft>
            <a:buChar char="•"/>
          </a:pPr>
          <a:r>
            <a:rPr lang="en-US" sz="2000" kern="1200" dirty="0"/>
            <a:t>Cabinet Committee on Economic Affairs, by PM</a:t>
          </a:r>
        </a:p>
      </dsp:txBody>
      <dsp:txXfrm>
        <a:off x="3222451" y="1002946"/>
        <a:ext cx="2758893" cy="113296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6854B-1FA6-4EE1-B136-0CA960011996}">
      <dsp:nvSpPr>
        <dsp:cNvPr id="0" name=""/>
        <dsp:cNvSpPr/>
      </dsp:nvSpPr>
      <dsp:spPr>
        <a:xfrm>
          <a:off x="798" y="814534"/>
          <a:ext cx="2320892" cy="1966478"/>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0F9E410E-4687-44BF-9D7A-FC1A8A681135}">
      <dsp:nvSpPr>
        <dsp:cNvPr id="0" name=""/>
        <dsp:cNvSpPr/>
      </dsp:nvSpPr>
      <dsp:spPr>
        <a:xfrm>
          <a:off x="2012632" y="108971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Seeds, Irrigation, Fertilizer, Pesticides</a:t>
          </a:r>
        </a:p>
      </dsp:txBody>
      <dsp:txXfrm>
        <a:off x="2044866" y="1121953"/>
        <a:ext cx="1036065" cy="1080970"/>
      </dsp:txXfrm>
    </dsp:sp>
    <dsp:sp modelId="{6188839D-910C-4096-9DAA-A482C504ACD7}">
      <dsp:nvSpPr>
        <dsp:cNvPr id="0" name=""/>
        <dsp:cNvSpPr/>
      </dsp:nvSpPr>
      <dsp:spPr>
        <a:xfrm>
          <a:off x="798" y="43956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More from Less</a:t>
          </a:r>
        </a:p>
      </dsp:txBody>
      <dsp:txXfrm>
        <a:off x="798" y="439569"/>
        <a:ext cx="2320892" cy="338619"/>
      </dsp:txXfrm>
    </dsp:sp>
    <dsp:sp modelId="{638672E0-55F8-4124-BFCE-C2AF0340070F}">
      <dsp:nvSpPr>
        <dsp:cNvPr id="0" name=""/>
        <dsp:cNvSpPr/>
      </dsp:nvSpPr>
      <dsp:spPr>
        <a:xfrm>
          <a:off x="3424402" y="814534"/>
          <a:ext cx="2320892" cy="1966478"/>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0AEE0C5-7744-4AA8-AAA5-D2D72C97A199}">
      <dsp:nvSpPr>
        <dsp:cNvPr id="0" name=""/>
        <dsp:cNvSpPr/>
      </dsp:nvSpPr>
      <dsp:spPr>
        <a:xfrm>
          <a:off x="5436237" y="108971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organic, pulses</a:t>
          </a:r>
        </a:p>
      </dsp:txBody>
      <dsp:txXfrm>
        <a:off x="5468471" y="1121953"/>
        <a:ext cx="1036065" cy="1080970"/>
      </dsp:txXfrm>
    </dsp:sp>
    <dsp:sp modelId="{B3EFEF73-72A8-4C02-A127-0F537D6C5C73}">
      <dsp:nvSpPr>
        <dsp:cNvPr id="0" name=""/>
        <dsp:cNvSpPr/>
      </dsp:nvSpPr>
      <dsp:spPr>
        <a:xfrm>
          <a:off x="3424402" y="43956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Diversify</a:t>
          </a:r>
        </a:p>
      </dsp:txBody>
      <dsp:txXfrm>
        <a:off x="3424402" y="439569"/>
        <a:ext cx="2320892" cy="338619"/>
      </dsp:txXfrm>
    </dsp:sp>
    <dsp:sp modelId="{785212DC-1354-4382-A04B-BF7E41EB42CF}">
      <dsp:nvSpPr>
        <dsp:cNvPr id="0" name=""/>
        <dsp:cNvSpPr/>
      </dsp:nvSpPr>
      <dsp:spPr>
        <a:xfrm>
          <a:off x="798" y="3467214"/>
          <a:ext cx="2320892" cy="1966478"/>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C34AE305-1BDC-454D-9528-0D7A16B297A8}">
      <dsp:nvSpPr>
        <dsp:cNvPr id="0" name=""/>
        <dsp:cNvSpPr/>
      </dsp:nvSpPr>
      <dsp:spPr>
        <a:xfrm>
          <a:off x="2012632" y="374239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Credit, Insurance, Marketing</a:t>
          </a:r>
        </a:p>
      </dsp:txBody>
      <dsp:txXfrm>
        <a:off x="2044866" y="3774633"/>
        <a:ext cx="1036065" cy="1080970"/>
      </dsp:txXfrm>
    </dsp:sp>
    <dsp:sp modelId="{735126AD-B6D4-430B-9EE0-3AC18D0E7B08}">
      <dsp:nvSpPr>
        <dsp:cNvPr id="0" name=""/>
        <dsp:cNvSpPr/>
      </dsp:nvSpPr>
      <dsp:spPr>
        <a:xfrm>
          <a:off x="798" y="309224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t>
          </a:r>
        </a:p>
      </dsp:txBody>
      <dsp:txXfrm>
        <a:off x="798" y="3092249"/>
        <a:ext cx="2320892" cy="338619"/>
      </dsp:txXfrm>
    </dsp:sp>
    <dsp:sp modelId="{9123F196-765E-4E8F-B029-54F89765AAF4}">
      <dsp:nvSpPr>
        <dsp:cNvPr id="0" name=""/>
        <dsp:cNvSpPr/>
      </dsp:nvSpPr>
      <dsp:spPr>
        <a:xfrm>
          <a:off x="3424402" y="3467214"/>
          <a:ext cx="2320892" cy="1966478"/>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2EEC02BF-181D-481A-89FC-656142A2B6AB}">
      <dsp:nvSpPr>
        <dsp:cNvPr id="0" name=""/>
        <dsp:cNvSpPr/>
      </dsp:nvSpPr>
      <dsp:spPr>
        <a:xfrm>
          <a:off x="3424402" y="309224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Husbandry</a:t>
          </a:r>
        </a:p>
      </dsp:txBody>
      <dsp:txXfrm>
        <a:off x="3424402" y="3092249"/>
        <a:ext cx="2320892" cy="33861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9C037-1F9B-40D4-938B-5FFEB979A33E}">
      <dsp:nvSpPr>
        <dsp:cNvPr id="0" name=""/>
        <dsp:cNvSpPr/>
      </dsp:nvSpPr>
      <dsp:spPr>
        <a:xfrm>
          <a:off x="0" y="117359"/>
          <a:ext cx="2199481" cy="93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4264" tIns="119380" rIns="334264" bIns="119380" numCol="1" spcCol="1270" anchor="ctr" anchorCtr="0">
          <a:noAutofit/>
        </a:bodyPr>
        <a:lstStyle/>
        <a:p>
          <a:pPr marL="0" lvl="0" indent="0" algn="r" defTabSz="2089150">
            <a:lnSpc>
              <a:spcPct val="90000"/>
            </a:lnSpc>
            <a:spcBef>
              <a:spcPct val="0"/>
            </a:spcBef>
            <a:spcAft>
              <a:spcPct val="35000"/>
            </a:spcAft>
            <a:buNone/>
          </a:pPr>
          <a:r>
            <a:rPr lang="en-US" sz="4700" kern="1200" dirty="0"/>
            <a:t>11</a:t>
          </a:r>
        </a:p>
      </dsp:txBody>
      <dsp:txXfrm>
        <a:off x="0" y="117359"/>
        <a:ext cx="2199481" cy="930600"/>
      </dsp:txXfrm>
    </dsp:sp>
    <dsp:sp modelId="{A8BF2CC9-21C6-44F2-917E-BE7BB2069005}">
      <dsp:nvSpPr>
        <dsp:cNvPr id="0" name=""/>
        <dsp:cNvSpPr/>
      </dsp:nvSpPr>
      <dsp:spPr>
        <a:xfrm>
          <a:off x="2199481" y="88278"/>
          <a:ext cx="439896" cy="98876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A2229E-3189-48E8-981B-06AAC4DFE45C}">
      <dsp:nvSpPr>
        <dsp:cNvPr id="0" name=""/>
        <dsp:cNvSpPr/>
      </dsp:nvSpPr>
      <dsp:spPr>
        <a:xfrm>
          <a:off x="2815335" y="88278"/>
          <a:ext cx="5982589" cy="9887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285750" lvl="1" indent="-285750" algn="l" defTabSz="2089150">
            <a:lnSpc>
              <a:spcPct val="90000"/>
            </a:lnSpc>
            <a:spcBef>
              <a:spcPct val="0"/>
            </a:spcBef>
            <a:spcAft>
              <a:spcPct val="15000"/>
            </a:spcAft>
            <a:buChar char="•"/>
          </a:pPr>
          <a:r>
            <a:rPr lang="en-US" sz="4700" kern="1200" dirty="0"/>
            <a:t>Private insurance cos.</a:t>
          </a:r>
        </a:p>
      </dsp:txBody>
      <dsp:txXfrm>
        <a:off x="2815335" y="88278"/>
        <a:ext cx="5982589" cy="988762"/>
      </dsp:txXfrm>
    </dsp:sp>
    <dsp:sp modelId="{73CBD016-0A3D-4170-9CB3-4BA370210ADF}">
      <dsp:nvSpPr>
        <dsp:cNvPr id="0" name=""/>
        <dsp:cNvSpPr/>
      </dsp:nvSpPr>
      <dsp:spPr>
        <a:xfrm>
          <a:off x="0" y="1886028"/>
          <a:ext cx="2197333" cy="93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4264" tIns="119380" rIns="334264" bIns="119380" numCol="1" spcCol="1270" anchor="ctr" anchorCtr="0">
          <a:noAutofit/>
        </a:bodyPr>
        <a:lstStyle/>
        <a:p>
          <a:pPr marL="0" lvl="0" indent="0" algn="r" defTabSz="2089150">
            <a:lnSpc>
              <a:spcPct val="90000"/>
            </a:lnSpc>
            <a:spcBef>
              <a:spcPct val="0"/>
            </a:spcBef>
            <a:spcAft>
              <a:spcPct val="35000"/>
            </a:spcAft>
            <a:buNone/>
          </a:pPr>
          <a:r>
            <a:rPr lang="en-US" sz="4700" kern="1200" dirty="0"/>
            <a:t>1</a:t>
          </a:r>
        </a:p>
      </dsp:txBody>
      <dsp:txXfrm>
        <a:off x="0" y="1886028"/>
        <a:ext cx="2197333" cy="930600"/>
      </dsp:txXfrm>
    </dsp:sp>
    <dsp:sp modelId="{038D7A72-4EDD-4441-B37D-DA3679E46FA7}">
      <dsp:nvSpPr>
        <dsp:cNvPr id="0" name=""/>
        <dsp:cNvSpPr/>
      </dsp:nvSpPr>
      <dsp:spPr>
        <a:xfrm>
          <a:off x="2197333" y="1246240"/>
          <a:ext cx="439466" cy="221017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F81DAA-DF18-4C01-9C88-B48C85A74547}">
      <dsp:nvSpPr>
        <dsp:cNvPr id="0" name=""/>
        <dsp:cNvSpPr/>
      </dsp:nvSpPr>
      <dsp:spPr>
        <a:xfrm>
          <a:off x="2812586" y="1246240"/>
          <a:ext cx="5976746" cy="22101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285750" lvl="1" indent="-285750" algn="l" defTabSz="2089150">
            <a:lnSpc>
              <a:spcPct val="90000"/>
            </a:lnSpc>
            <a:spcBef>
              <a:spcPct val="0"/>
            </a:spcBef>
            <a:spcAft>
              <a:spcPct val="15000"/>
            </a:spcAft>
            <a:buChar char="•"/>
          </a:pPr>
          <a:r>
            <a:rPr lang="en-US" sz="4700" kern="1200" dirty="0"/>
            <a:t>Sarkaari Agriculture Insurance Company of India Limited (AIC)</a:t>
          </a:r>
        </a:p>
      </dsp:txBody>
      <dsp:txXfrm>
        <a:off x="2812586" y="1246240"/>
        <a:ext cx="5976746" cy="2210175"/>
      </dsp:txXfrm>
    </dsp:sp>
    <dsp:sp modelId="{4449607F-16A6-4CB0-9373-C0604BA15B4E}">
      <dsp:nvSpPr>
        <dsp:cNvPr id="0" name=""/>
        <dsp:cNvSpPr/>
      </dsp:nvSpPr>
      <dsp:spPr>
        <a:xfrm>
          <a:off x="0" y="3960050"/>
          <a:ext cx="2199481" cy="93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4264" tIns="119380" rIns="334264" bIns="119380" numCol="1" spcCol="1270" anchor="ctr" anchorCtr="0">
          <a:noAutofit/>
        </a:bodyPr>
        <a:lstStyle/>
        <a:p>
          <a:pPr marL="0" lvl="0" indent="0" algn="r" defTabSz="2089150">
            <a:lnSpc>
              <a:spcPct val="90000"/>
            </a:lnSpc>
            <a:spcBef>
              <a:spcPct val="0"/>
            </a:spcBef>
            <a:spcAft>
              <a:spcPct val="35000"/>
            </a:spcAft>
            <a:buNone/>
          </a:pPr>
          <a:r>
            <a:rPr lang="en-US" sz="4700" kern="1200" dirty="0"/>
            <a:t>4</a:t>
          </a:r>
        </a:p>
      </dsp:txBody>
      <dsp:txXfrm>
        <a:off x="0" y="3960050"/>
        <a:ext cx="2199481" cy="930600"/>
      </dsp:txXfrm>
    </dsp:sp>
    <dsp:sp modelId="{CA1CD14D-EB25-49C4-B86B-68BDA0EFBE48}">
      <dsp:nvSpPr>
        <dsp:cNvPr id="0" name=""/>
        <dsp:cNvSpPr/>
      </dsp:nvSpPr>
      <dsp:spPr>
        <a:xfrm>
          <a:off x="2199481" y="3625615"/>
          <a:ext cx="439896" cy="1599468"/>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02D46A-67DC-495E-82A3-42286822C83B}">
      <dsp:nvSpPr>
        <dsp:cNvPr id="0" name=""/>
        <dsp:cNvSpPr/>
      </dsp:nvSpPr>
      <dsp:spPr>
        <a:xfrm>
          <a:off x="2815335" y="3625615"/>
          <a:ext cx="5982589" cy="1599468"/>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285750" lvl="1" indent="-285750" algn="l" defTabSz="2089150">
            <a:lnSpc>
              <a:spcPct val="90000"/>
            </a:lnSpc>
            <a:spcBef>
              <a:spcPct val="0"/>
            </a:spcBef>
            <a:spcAft>
              <a:spcPct val="15000"/>
            </a:spcAft>
            <a:buChar char="•"/>
          </a:pPr>
          <a:r>
            <a:rPr lang="en-US" sz="4700" kern="1200" dirty="0" err="1"/>
            <a:t>Sarkari</a:t>
          </a:r>
          <a:r>
            <a:rPr lang="en-US" sz="4700" kern="1200" dirty="0"/>
            <a:t> General Insurance cos. (</a:t>
          </a:r>
          <a:r>
            <a:rPr lang="en-US" sz="4700" kern="1200" dirty="0">
              <a:hlinkClick xmlns:r="http://schemas.openxmlformats.org/officeDocument/2006/relationships" r:id="rId1"/>
            </a:rPr>
            <a:t>L2/P12</a:t>
          </a:r>
          <a:r>
            <a:rPr lang="en-US" sz="4700" kern="1200" dirty="0"/>
            <a:t>)</a:t>
          </a:r>
        </a:p>
      </dsp:txBody>
      <dsp:txXfrm>
        <a:off x="2815335" y="3625615"/>
        <a:ext cx="5982589" cy="15994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6854B-1FA6-4EE1-B136-0CA960011996}">
      <dsp:nvSpPr>
        <dsp:cNvPr id="0" name=""/>
        <dsp:cNvSpPr/>
      </dsp:nvSpPr>
      <dsp:spPr>
        <a:xfrm>
          <a:off x="798" y="814534"/>
          <a:ext cx="2320892" cy="1966478"/>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0F9E410E-4687-44BF-9D7A-FC1A8A681135}">
      <dsp:nvSpPr>
        <dsp:cNvPr id="0" name=""/>
        <dsp:cNvSpPr/>
      </dsp:nvSpPr>
      <dsp:spPr>
        <a:xfrm>
          <a:off x="2012632" y="108971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Seeds, Irrigation, Fertilizer, Pesticides</a:t>
          </a:r>
        </a:p>
      </dsp:txBody>
      <dsp:txXfrm>
        <a:off x="2044866" y="1121953"/>
        <a:ext cx="1036065" cy="1080970"/>
      </dsp:txXfrm>
    </dsp:sp>
    <dsp:sp modelId="{6188839D-910C-4096-9DAA-A482C504ACD7}">
      <dsp:nvSpPr>
        <dsp:cNvPr id="0" name=""/>
        <dsp:cNvSpPr/>
      </dsp:nvSpPr>
      <dsp:spPr>
        <a:xfrm>
          <a:off x="798" y="43956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More from Less</a:t>
          </a:r>
        </a:p>
      </dsp:txBody>
      <dsp:txXfrm>
        <a:off x="798" y="439569"/>
        <a:ext cx="2320892" cy="338619"/>
      </dsp:txXfrm>
    </dsp:sp>
    <dsp:sp modelId="{638672E0-55F8-4124-BFCE-C2AF0340070F}">
      <dsp:nvSpPr>
        <dsp:cNvPr id="0" name=""/>
        <dsp:cNvSpPr/>
      </dsp:nvSpPr>
      <dsp:spPr>
        <a:xfrm>
          <a:off x="3424402" y="814534"/>
          <a:ext cx="2320892" cy="1966478"/>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0AEE0C5-7744-4AA8-AAA5-D2D72C97A199}">
      <dsp:nvSpPr>
        <dsp:cNvPr id="0" name=""/>
        <dsp:cNvSpPr/>
      </dsp:nvSpPr>
      <dsp:spPr>
        <a:xfrm>
          <a:off x="5436237" y="108971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organic, pulses</a:t>
          </a:r>
        </a:p>
      </dsp:txBody>
      <dsp:txXfrm>
        <a:off x="5468471" y="1121953"/>
        <a:ext cx="1036065" cy="1080970"/>
      </dsp:txXfrm>
    </dsp:sp>
    <dsp:sp modelId="{B3EFEF73-72A8-4C02-A127-0F537D6C5C73}">
      <dsp:nvSpPr>
        <dsp:cNvPr id="0" name=""/>
        <dsp:cNvSpPr/>
      </dsp:nvSpPr>
      <dsp:spPr>
        <a:xfrm>
          <a:off x="3424402" y="43956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Diversify</a:t>
          </a:r>
        </a:p>
      </dsp:txBody>
      <dsp:txXfrm>
        <a:off x="3424402" y="439569"/>
        <a:ext cx="2320892" cy="338619"/>
      </dsp:txXfrm>
    </dsp:sp>
    <dsp:sp modelId="{785212DC-1354-4382-A04B-BF7E41EB42CF}">
      <dsp:nvSpPr>
        <dsp:cNvPr id="0" name=""/>
        <dsp:cNvSpPr/>
      </dsp:nvSpPr>
      <dsp:spPr>
        <a:xfrm>
          <a:off x="798" y="3467214"/>
          <a:ext cx="2320892" cy="1966478"/>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C34AE305-1BDC-454D-9528-0D7A16B297A8}">
      <dsp:nvSpPr>
        <dsp:cNvPr id="0" name=""/>
        <dsp:cNvSpPr/>
      </dsp:nvSpPr>
      <dsp:spPr>
        <a:xfrm>
          <a:off x="2012632" y="374239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Credit, Insurance, Marketing</a:t>
          </a:r>
        </a:p>
      </dsp:txBody>
      <dsp:txXfrm>
        <a:off x="2044866" y="3774633"/>
        <a:ext cx="1036065" cy="1080970"/>
      </dsp:txXfrm>
    </dsp:sp>
    <dsp:sp modelId="{735126AD-B6D4-430B-9EE0-3AC18D0E7B08}">
      <dsp:nvSpPr>
        <dsp:cNvPr id="0" name=""/>
        <dsp:cNvSpPr/>
      </dsp:nvSpPr>
      <dsp:spPr>
        <a:xfrm>
          <a:off x="798" y="309224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t>
          </a:r>
        </a:p>
      </dsp:txBody>
      <dsp:txXfrm>
        <a:off x="798" y="3092249"/>
        <a:ext cx="2320892" cy="338619"/>
      </dsp:txXfrm>
    </dsp:sp>
    <dsp:sp modelId="{9123F196-765E-4E8F-B029-54F89765AAF4}">
      <dsp:nvSpPr>
        <dsp:cNvPr id="0" name=""/>
        <dsp:cNvSpPr/>
      </dsp:nvSpPr>
      <dsp:spPr>
        <a:xfrm>
          <a:off x="3424402" y="3467214"/>
          <a:ext cx="2320892" cy="1966478"/>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19DBEFD6-F875-4C3E-8973-22D590076122}">
      <dsp:nvSpPr>
        <dsp:cNvPr id="0" name=""/>
        <dsp:cNvSpPr/>
      </dsp:nvSpPr>
      <dsp:spPr>
        <a:xfrm>
          <a:off x="5436237" y="374239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Ranking</a:t>
          </a:r>
        </a:p>
        <a:p>
          <a:pPr marL="171450" lvl="1" indent="-171450" algn="l" defTabSz="800100">
            <a:lnSpc>
              <a:spcPct val="90000"/>
            </a:lnSpc>
            <a:spcBef>
              <a:spcPct val="0"/>
            </a:spcBef>
            <a:spcAft>
              <a:spcPct val="15000"/>
            </a:spcAft>
            <a:buChar char="•"/>
          </a:pPr>
          <a:r>
            <a:rPr lang="en-US" sz="1800" kern="1200" dirty="0"/>
            <a:t>Budget’16</a:t>
          </a:r>
        </a:p>
      </dsp:txBody>
      <dsp:txXfrm>
        <a:off x="5468471" y="3774633"/>
        <a:ext cx="1036065" cy="1080970"/>
      </dsp:txXfrm>
    </dsp:sp>
    <dsp:sp modelId="{2EEC02BF-181D-481A-89FC-656142A2B6AB}">
      <dsp:nvSpPr>
        <dsp:cNvPr id="0" name=""/>
        <dsp:cNvSpPr/>
      </dsp:nvSpPr>
      <dsp:spPr>
        <a:xfrm>
          <a:off x="3424402" y="309224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Husbandry</a:t>
          </a:r>
        </a:p>
      </dsp:txBody>
      <dsp:txXfrm>
        <a:off x="3424402" y="3092249"/>
        <a:ext cx="2320892" cy="33861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EEBED-750B-4F4F-9F7E-2ECFDE1B92CD}">
      <dsp:nvSpPr>
        <dsp:cNvPr id="0" name=""/>
        <dsp:cNvSpPr/>
      </dsp:nvSpPr>
      <dsp:spPr>
        <a:xfrm>
          <a:off x="0" y="116223"/>
          <a:ext cx="8797529" cy="8213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Why?</a:t>
          </a:r>
        </a:p>
      </dsp:txBody>
      <dsp:txXfrm>
        <a:off x="40094" y="156317"/>
        <a:ext cx="8717341" cy="741151"/>
      </dsp:txXfrm>
    </dsp:sp>
    <dsp:sp modelId="{5A69BF26-A543-4B9A-AF97-EA9AD2CECFA2}">
      <dsp:nvSpPr>
        <dsp:cNvPr id="0" name=""/>
        <dsp:cNvSpPr/>
      </dsp:nvSpPr>
      <dsp:spPr>
        <a:xfrm>
          <a:off x="0" y="937563"/>
          <a:ext cx="8797529" cy="1788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22"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t>&lt;50% mechanized farming in India</a:t>
          </a:r>
        </a:p>
        <a:p>
          <a:pPr marL="285750" lvl="1" indent="-285750" algn="l" defTabSz="1244600">
            <a:lnSpc>
              <a:spcPct val="90000"/>
            </a:lnSpc>
            <a:spcBef>
              <a:spcPct val="0"/>
            </a:spcBef>
            <a:spcAft>
              <a:spcPct val="20000"/>
            </a:spcAft>
            <a:buChar char="•"/>
          </a:pPr>
          <a:r>
            <a:rPr lang="en-US" sz="2800" kern="1200" dirty="0"/>
            <a:t>Urbanization, make in India, MNREGA= </a:t>
          </a:r>
          <a:r>
            <a:rPr lang="en-US" sz="2800" kern="1200" dirty="0" err="1"/>
            <a:t>labour</a:t>
          </a:r>
          <a:r>
            <a:rPr lang="en-US" sz="2800" kern="1200" dirty="0"/>
            <a:t> shortage</a:t>
          </a:r>
        </a:p>
        <a:p>
          <a:pPr marL="285750" lvl="1" indent="-285750" algn="l" defTabSz="1244600">
            <a:lnSpc>
              <a:spcPct val="90000"/>
            </a:lnSpc>
            <a:spcBef>
              <a:spcPct val="0"/>
            </a:spcBef>
            <a:spcAft>
              <a:spcPct val="20000"/>
            </a:spcAft>
            <a:buChar char="•"/>
          </a:pPr>
          <a:r>
            <a:rPr lang="en-US" sz="2800" kern="1200" dirty="0"/>
            <a:t>Less Time,  cost, </a:t>
          </a:r>
          <a:r>
            <a:rPr lang="en-US" sz="2800" kern="1200" dirty="0" err="1"/>
            <a:t>labour</a:t>
          </a:r>
          <a:r>
            <a:rPr lang="en-US" sz="2800" kern="1200" dirty="0"/>
            <a:t>, wastage</a:t>
          </a:r>
        </a:p>
        <a:p>
          <a:pPr marL="285750" lvl="1" indent="-285750" algn="l" defTabSz="1244600">
            <a:lnSpc>
              <a:spcPct val="90000"/>
            </a:lnSpc>
            <a:spcBef>
              <a:spcPct val="0"/>
            </a:spcBef>
            <a:spcAft>
              <a:spcPct val="20000"/>
            </a:spcAft>
            <a:buChar char="•"/>
          </a:pPr>
          <a:r>
            <a:rPr lang="en-US" sz="2800" kern="1200" dirty="0"/>
            <a:t>More uniform sowing, harvesting, processing</a:t>
          </a:r>
        </a:p>
      </dsp:txBody>
      <dsp:txXfrm>
        <a:off x="0" y="937563"/>
        <a:ext cx="8797529" cy="1788480"/>
      </dsp:txXfrm>
    </dsp:sp>
    <dsp:sp modelId="{0ACCA136-F3C2-4025-963C-074C3117B305}">
      <dsp:nvSpPr>
        <dsp:cNvPr id="0" name=""/>
        <dsp:cNvSpPr/>
      </dsp:nvSpPr>
      <dsp:spPr>
        <a:xfrm>
          <a:off x="0" y="2726043"/>
          <a:ext cx="8797529" cy="8213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How?</a:t>
          </a:r>
        </a:p>
      </dsp:txBody>
      <dsp:txXfrm>
        <a:off x="40094" y="2766137"/>
        <a:ext cx="8717341" cy="741151"/>
      </dsp:txXfrm>
    </dsp:sp>
    <dsp:sp modelId="{91A3E37A-DD06-43D0-B079-1E05D76CC6D9}">
      <dsp:nvSpPr>
        <dsp:cNvPr id="0" name=""/>
        <dsp:cNvSpPr/>
      </dsp:nvSpPr>
      <dsp:spPr>
        <a:xfrm>
          <a:off x="0" y="3547384"/>
          <a:ext cx="8797529" cy="208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22"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solidFill>
                <a:srgbClr val="92D050"/>
              </a:solidFill>
            </a:rPr>
            <a:t>Ergonomically designed for Female </a:t>
          </a:r>
          <a:r>
            <a:rPr lang="en-US" sz="2800" kern="1200" dirty="0"/>
            <a:t>to reduce drudgery, safety</a:t>
          </a:r>
        </a:p>
        <a:p>
          <a:pPr marL="285750" lvl="1" indent="-285750" algn="l" defTabSz="1244600">
            <a:lnSpc>
              <a:spcPct val="90000"/>
            </a:lnSpc>
            <a:spcBef>
              <a:spcPct val="0"/>
            </a:spcBef>
            <a:spcAft>
              <a:spcPct val="20000"/>
            </a:spcAft>
            <a:buChar char="•"/>
          </a:pPr>
          <a:r>
            <a:rPr lang="en-US" sz="2800" kern="1200" dirty="0"/>
            <a:t>Region specific</a:t>
          </a:r>
        </a:p>
        <a:p>
          <a:pPr marL="285750" lvl="1" indent="-285750" algn="l" defTabSz="1244600">
            <a:lnSpc>
              <a:spcPct val="90000"/>
            </a:lnSpc>
            <a:spcBef>
              <a:spcPct val="0"/>
            </a:spcBef>
            <a:spcAft>
              <a:spcPct val="20000"/>
            </a:spcAft>
            <a:buChar char="•"/>
          </a:pPr>
          <a:r>
            <a:rPr lang="en-US" sz="2800" kern="1200" dirty="0">
              <a:solidFill>
                <a:srgbClr val="92D050"/>
              </a:solidFill>
            </a:rPr>
            <a:t>“Ola-Tractor” rental </a:t>
          </a:r>
          <a:r>
            <a:rPr lang="en-US" sz="2800" kern="1200" dirty="0"/>
            <a:t>(among large farmers hardly 38% own tractor +land fragmentation) = </a:t>
          </a:r>
          <a:r>
            <a:rPr lang="en-US" sz="2800" strike="sngStrike" kern="1200" dirty="0"/>
            <a:t>e-tech. in the aid of farmer for GS3 (but already asked in 2015)</a:t>
          </a:r>
        </a:p>
      </dsp:txBody>
      <dsp:txXfrm>
        <a:off x="0" y="3547384"/>
        <a:ext cx="8797529" cy="208656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6854B-1FA6-4EE1-B136-0CA960011996}">
      <dsp:nvSpPr>
        <dsp:cNvPr id="0" name=""/>
        <dsp:cNvSpPr/>
      </dsp:nvSpPr>
      <dsp:spPr>
        <a:xfrm>
          <a:off x="798" y="814534"/>
          <a:ext cx="2320892" cy="1966478"/>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0F9E410E-4687-44BF-9D7A-FC1A8A681135}">
      <dsp:nvSpPr>
        <dsp:cNvPr id="0" name=""/>
        <dsp:cNvSpPr/>
      </dsp:nvSpPr>
      <dsp:spPr>
        <a:xfrm>
          <a:off x="2012632" y="108971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Seeds, Irrigation, Fertilizer, Pesticides</a:t>
          </a:r>
        </a:p>
      </dsp:txBody>
      <dsp:txXfrm>
        <a:off x="2044866" y="1121953"/>
        <a:ext cx="1036065" cy="1080970"/>
      </dsp:txXfrm>
    </dsp:sp>
    <dsp:sp modelId="{6188839D-910C-4096-9DAA-A482C504ACD7}">
      <dsp:nvSpPr>
        <dsp:cNvPr id="0" name=""/>
        <dsp:cNvSpPr/>
      </dsp:nvSpPr>
      <dsp:spPr>
        <a:xfrm>
          <a:off x="798" y="43956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More from Less</a:t>
          </a:r>
        </a:p>
      </dsp:txBody>
      <dsp:txXfrm>
        <a:off x="798" y="439569"/>
        <a:ext cx="2320892" cy="338619"/>
      </dsp:txXfrm>
    </dsp:sp>
    <dsp:sp modelId="{638672E0-55F8-4124-BFCE-C2AF0340070F}">
      <dsp:nvSpPr>
        <dsp:cNvPr id="0" name=""/>
        <dsp:cNvSpPr/>
      </dsp:nvSpPr>
      <dsp:spPr>
        <a:xfrm>
          <a:off x="3424402" y="814534"/>
          <a:ext cx="2320892" cy="1966478"/>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0AEE0C5-7744-4AA8-AAA5-D2D72C97A199}">
      <dsp:nvSpPr>
        <dsp:cNvPr id="0" name=""/>
        <dsp:cNvSpPr/>
      </dsp:nvSpPr>
      <dsp:spPr>
        <a:xfrm>
          <a:off x="5436237" y="108971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organic, pulses</a:t>
          </a:r>
        </a:p>
      </dsp:txBody>
      <dsp:txXfrm>
        <a:off x="5468471" y="1121953"/>
        <a:ext cx="1036065" cy="1080970"/>
      </dsp:txXfrm>
    </dsp:sp>
    <dsp:sp modelId="{B3EFEF73-72A8-4C02-A127-0F537D6C5C73}">
      <dsp:nvSpPr>
        <dsp:cNvPr id="0" name=""/>
        <dsp:cNvSpPr/>
      </dsp:nvSpPr>
      <dsp:spPr>
        <a:xfrm>
          <a:off x="3424402" y="43956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Diversify</a:t>
          </a:r>
        </a:p>
      </dsp:txBody>
      <dsp:txXfrm>
        <a:off x="3424402" y="439569"/>
        <a:ext cx="2320892" cy="338619"/>
      </dsp:txXfrm>
    </dsp:sp>
    <dsp:sp modelId="{785212DC-1354-4382-A04B-BF7E41EB42CF}">
      <dsp:nvSpPr>
        <dsp:cNvPr id="0" name=""/>
        <dsp:cNvSpPr/>
      </dsp:nvSpPr>
      <dsp:spPr>
        <a:xfrm>
          <a:off x="798" y="3467214"/>
          <a:ext cx="2320892" cy="1966478"/>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C34AE305-1BDC-454D-9528-0D7A16B297A8}">
      <dsp:nvSpPr>
        <dsp:cNvPr id="0" name=""/>
        <dsp:cNvSpPr/>
      </dsp:nvSpPr>
      <dsp:spPr>
        <a:xfrm>
          <a:off x="2012632" y="374239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Credit, Insurance, </a:t>
          </a:r>
          <a:r>
            <a:rPr lang="en-US" sz="1800" kern="1200" dirty="0">
              <a:solidFill>
                <a:schemeClr val="accent2">
                  <a:lumMod val="75000"/>
                </a:schemeClr>
              </a:solidFill>
            </a:rPr>
            <a:t>Marketing</a:t>
          </a:r>
        </a:p>
      </dsp:txBody>
      <dsp:txXfrm>
        <a:off x="2044866" y="3774633"/>
        <a:ext cx="1036065" cy="1080970"/>
      </dsp:txXfrm>
    </dsp:sp>
    <dsp:sp modelId="{735126AD-B6D4-430B-9EE0-3AC18D0E7B08}">
      <dsp:nvSpPr>
        <dsp:cNvPr id="0" name=""/>
        <dsp:cNvSpPr/>
      </dsp:nvSpPr>
      <dsp:spPr>
        <a:xfrm>
          <a:off x="798" y="309224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t>
          </a:r>
        </a:p>
      </dsp:txBody>
      <dsp:txXfrm>
        <a:off x="798" y="3092249"/>
        <a:ext cx="2320892" cy="338619"/>
      </dsp:txXfrm>
    </dsp:sp>
    <dsp:sp modelId="{9123F196-765E-4E8F-B029-54F89765AAF4}">
      <dsp:nvSpPr>
        <dsp:cNvPr id="0" name=""/>
        <dsp:cNvSpPr/>
      </dsp:nvSpPr>
      <dsp:spPr>
        <a:xfrm>
          <a:off x="3424402" y="3467214"/>
          <a:ext cx="2320892" cy="1966478"/>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2EEC02BF-181D-481A-89FC-656142A2B6AB}">
      <dsp:nvSpPr>
        <dsp:cNvPr id="0" name=""/>
        <dsp:cNvSpPr/>
      </dsp:nvSpPr>
      <dsp:spPr>
        <a:xfrm>
          <a:off x="3424402" y="309224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Husbandry</a:t>
          </a:r>
        </a:p>
      </dsp:txBody>
      <dsp:txXfrm>
        <a:off x="3424402" y="3092249"/>
        <a:ext cx="2320892" cy="33861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C7C80-99A1-4683-B06E-948FBEF28A9B}">
      <dsp:nvSpPr>
        <dsp:cNvPr id="0" name=""/>
        <dsp:cNvSpPr/>
      </dsp:nvSpPr>
      <dsp:spPr>
        <a:xfrm>
          <a:off x="5637" y="84753"/>
          <a:ext cx="2892198" cy="11568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 , information </a:t>
          </a:r>
        </a:p>
      </dsp:txBody>
      <dsp:txXfrm>
        <a:off x="584077" y="84753"/>
        <a:ext cx="1735319" cy="1156879"/>
      </dsp:txXfrm>
    </dsp:sp>
    <dsp:sp modelId="{09653033-7CD2-4A54-A78D-6457210C4653}">
      <dsp:nvSpPr>
        <dsp:cNvPr id="0" name=""/>
        <dsp:cNvSpPr/>
      </dsp:nvSpPr>
      <dsp:spPr>
        <a:xfrm>
          <a:off x="2521849" y="183087"/>
          <a:ext cx="2400524" cy="96020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22225" rIns="0" bIns="22225" numCol="1" spcCol="1270" anchor="ctr" anchorCtr="0">
          <a:noAutofit/>
        </a:bodyPr>
        <a:lstStyle/>
        <a:p>
          <a:pPr marL="0" lvl="0" indent="0" algn="ctr" defTabSz="1555750">
            <a:lnSpc>
              <a:spcPct val="90000"/>
            </a:lnSpc>
            <a:spcBef>
              <a:spcPct val="0"/>
            </a:spcBef>
            <a:spcAft>
              <a:spcPct val="35000"/>
            </a:spcAft>
            <a:buNone/>
          </a:pPr>
          <a:r>
            <a:rPr lang="en-US" sz="3500" kern="1200" dirty="0"/>
            <a:t>NAM Portal</a:t>
          </a:r>
        </a:p>
      </dsp:txBody>
      <dsp:txXfrm>
        <a:off x="3001954" y="183087"/>
        <a:ext cx="1440315" cy="960209"/>
      </dsp:txXfrm>
    </dsp:sp>
    <dsp:sp modelId="{184E3254-825A-46E9-B336-2FB622CC82A6}">
      <dsp:nvSpPr>
        <dsp:cNvPr id="0" name=""/>
        <dsp:cNvSpPr/>
      </dsp:nvSpPr>
      <dsp:spPr>
        <a:xfrm>
          <a:off x="5637" y="1403595"/>
          <a:ext cx="2892198" cy="11568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Physical Goods moved through </a:t>
          </a:r>
        </a:p>
      </dsp:txBody>
      <dsp:txXfrm>
        <a:off x="584077" y="1403595"/>
        <a:ext cx="1735319" cy="1156879"/>
      </dsp:txXfrm>
    </dsp:sp>
    <dsp:sp modelId="{3B06D5C4-C28F-4842-AB57-689E71054DBF}">
      <dsp:nvSpPr>
        <dsp:cNvPr id="0" name=""/>
        <dsp:cNvSpPr/>
      </dsp:nvSpPr>
      <dsp:spPr>
        <a:xfrm>
          <a:off x="2521849" y="1501930"/>
          <a:ext cx="2400524" cy="96020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22225" rIns="0" bIns="22225" numCol="1" spcCol="1270" anchor="ctr" anchorCtr="0">
          <a:noAutofit/>
        </a:bodyPr>
        <a:lstStyle/>
        <a:p>
          <a:pPr marL="0" lvl="0" indent="0" algn="ctr" defTabSz="1555750">
            <a:lnSpc>
              <a:spcPct val="90000"/>
            </a:lnSpc>
            <a:spcBef>
              <a:spcPct val="0"/>
            </a:spcBef>
            <a:spcAft>
              <a:spcPct val="35000"/>
            </a:spcAft>
            <a:buNone/>
          </a:pPr>
          <a:r>
            <a:rPr lang="en-US" sz="3500" kern="1200" dirty="0"/>
            <a:t>Mandi</a:t>
          </a:r>
        </a:p>
      </dsp:txBody>
      <dsp:txXfrm>
        <a:off x="3001954" y="1501930"/>
        <a:ext cx="1440315" cy="960209"/>
      </dsp:txXfrm>
    </dsp:sp>
    <dsp:sp modelId="{B0223FD4-9991-4070-8C29-A0378A121815}">
      <dsp:nvSpPr>
        <dsp:cNvPr id="0" name=""/>
        <dsp:cNvSpPr/>
      </dsp:nvSpPr>
      <dsp:spPr>
        <a:xfrm>
          <a:off x="4586300" y="1501930"/>
          <a:ext cx="2400524" cy="96020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22225" rIns="0" bIns="22225" numCol="1" spcCol="1270" anchor="ctr" anchorCtr="0">
          <a:noAutofit/>
        </a:bodyPr>
        <a:lstStyle/>
        <a:p>
          <a:pPr marL="0" lvl="0" indent="0" algn="ctr" defTabSz="1555750">
            <a:lnSpc>
              <a:spcPct val="90000"/>
            </a:lnSpc>
            <a:spcBef>
              <a:spcPct val="0"/>
            </a:spcBef>
            <a:spcAft>
              <a:spcPct val="35000"/>
            </a:spcAft>
            <a:buNone/>
          </a:pPr>
          <a:r>
            <a:rPr lang="en-US" sz="3500" kern="1200" dirty="0"/>
            <a:t>Inter-state</a:t>
          </a:r>
        </a:p>
      </dsp:txBody>
      <dsp:txXfrm>
        <a:off x="5066405" y="1501930"/>
        <a:ext cx="1440315" cy="960209"/>
      </dsp:txXfrm>
    </dsp:sp>
    <dsp:sp modelId="{E32B6D21-73FD-4D8E-86C2-B5743A35098A}">
      <dsp:nvSpPr>
        <dsp:cNvPr id="0" name=""/>
        <dsp:cNvSpPr/>
      </dsp:nvSpPr>
      <dsp:spPr>
        <a:xfrm>
          <a:off x="6650751" y="1501930"/>
          <a:ext cx="2400524" cy="96020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22225" rIns="0" bIns="22225" numCol="1" spcCol="1270" anchor="ctr" anchorCtr="0">
          <a:noAutofit/>
        </a:bodyPr>
        <a:lstStyle/>
        <a:p>
          <a:pPr marL="0" lvl="0" indent="0" algn="ctr" defTabSz="1555750">
            <a:lnSpc>
              <a:spcPct val="90000"/>
            </a:lnSpc>
            <a:spcBef>
              <a:spcPct val="0"/>
            </a:spcBef>
            <a:spcAft>
              <a:spcPct val="35000"/>
            </a:spcAft>
            <a:buNone/>
          </a:pPr>
          <a:r>
            <a:rPr lang="en-US" sz="3500" kern="1200" dirty="0"/>
            <a:t>Intra-state</a:t>
          </a:r>
        </a:p>
      </dsp:txBody>
      <dsp:txXfrm>
        <a:off x="7130856" y="1501930"/>
        <a:ext cx="1440315" cy="96020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533BA2-35C4-4C27-960D-ECFE6356BB77}">
      <dsp:nvSpPr>
        <dsp:cNvPr id="0" name=""/>
        <dsp:cNvSpPr/>
      </dsp:nvSpPr>
      <dsp:spPr>
        <a:xfrm>
          <a:off x="4115" y="3814"/>
          <a:ext cx="8789694" cy="1665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err="1"/>
            <a:t>Dept.Agri</a:t>
          </a:r>
          <a:endParaRPr lang="en-US" sz="6500" kern="1200" dirty="0"/>
        </a:p>
      </dsp:txBody>
      <dsp:txXfrm>
        <a:off x="52899" y="52598"/>
        <a:ext cx="8692126" cy="1568046"/>
      </dsp:txXfrm>
    </dsp:sp>
    <dsp:sp modelId="{AFFC1A82-C2E7-475E-8E04-1EA1BB2ADD43}">
      <dsp:nvSpPr>
        <dsp:cNvPr id="0" name=""/>
        <dsp:cNvSpPr/>
      </dsp:nvSpPr>
      <dsp:spPr>
        <a:xfrm>
          <a:off x="4115" y="1823874"/>
          <a:ext cx="8789694" cy="1665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Small Farmers’ Agri-Business Consortium (SFAC)</a:t>
          </a:r>
        </a:p>
      </dsp:txBody>
      <dsp:txXfrm>
        <a:off x="52899" y="1872658"/>
        <a:ext cx="8692126" cy="1568046"/>
      </dsp:txXfrm>
    </dsp:sp>
    <dsp:sp modelId="{9C27C6B2-6E1F-47DE-8A77-58A8083D81CD}">
      <dsp:nvSpPr>
        <dsp:cNvPr id="0" name=""/>
        <dsp:cNvSpPr/>
      </dsp:nvSpPr>
      <dsp:spPr>
        <a:xfrm>
          <a:off x="4115" y="3643933"/>
          <a:ext cx="4304453" cy="1665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NAM Portal</a:t>
          </a:r>
        </a:p>
      </dsp:txBody>
      <dsp:txXfrm>
        <a:off x="52899" y="3692717"/>
        <a:ext cx="4206885" cy="1568046"/>
      </dsp:txXfrm>
    </dsp:sp>
    <dsp:sp modelId="{C13D78D5-C417-40E7-A260-ABC2C078357C}">
      <dsp:nvSpPr>
        <dsp:cNvPr id="0" name=""/>
        <dsp:cNvSpPr/>
      </dsp:nvSpPr>
      <dsp:spPr>
        <a:xfrm>
          <a:off x="4489356" y="3643933"/>
          <a:ext cx="4304453" cy="1665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PSF Fund</a:t>
          </a:r>
        </a:p>
      </dsp:txBody>
      <dsp:txXfrm>
        <a:off x="4538140" y="3692717"/>
        <a:ext cx="4206885" cy="156804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13649-3BEC-42C3-BB29-9B4F2C3BC116}">
      <dsp:nvSpPr>
        <dsp:cNvPr id="0" name=""/>
        <dsp:cNvSpPr/>
      </dsp:nvSpPr>
      <dsp:spPr>
        <a:xfrm>
          <a:off x="0" y="95083"/>
          <a:ext cx="2749227" cy="1649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Natl. Food security Mission</a:t>
          </a:r>
        </a:p>
        <a:p>
          <a:pPr marL="228600" lvl="1" indent="-228600" algn="l" defTabSz="933450">
            <a:lnSpc>
              <a:spcPct val="90000"/>
            </a:lnSpc>
            <a:spcBef>
              <a:spcPct val="0"/>
            </a:spcBef>
            <a:spcAft>
              <a:spcPct val="15000"/>
            </a:spcAft>
            <a:buChar char="•"/>
          </a:pPr>
          <a:r>
            <a:rPr lang="en-US" sz="2100" kern="1200" dirty="0"/>
            <a:t>Rice, wheat, pulses</a:t>
          </a:r>
        </a:p>
      </dsp:txBody>
      <dsp:txXfrm>
        <a:off x="0" y="95083"/>
        <a:ext cx="2749227" cy="1649536"/>
      </dsp:txXfrm>
    </dsp:sp>
    <dsp:sp modelId="{9C07108D-AAE9-4D9A-88DF-EC665C254F06}">
      <dsp:nvSpPr>
        <dsp:cNvPr id="0" name=""/>
        <dsp:cNvSpPr/>
      </dsp:nvSpPr>
      <dsp:spPr>
        <a:xfrm>
          <a:off x="3024150" y="95083"/>
          <a:ext cx="2749227" cy="1649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NFSM-Commercial</a:t>
          </a:r>
        </a:p>
        <a:p>
          <a:pPr marL="228600" lvl="1" indent="-228600" algn="l" defTabSz="933450">
            <a:lnSpc>
              <a:spcPct val="90000"/>
            </a:lnSpc>
            <a:spcBef>
              <a:spcPct val="0"/>
            </a:spcBef>
            <a:spcAft>
              <a:spcPct val="15000"/>
            </a:spcAft>
            <a:buChar char="•"/>
          </a:pPr>
          <a:r>
            <a:rPr lang="en-US" sz="2100" kern="1200" dirty="0"/>
            <a:t>Cotton, jute, sugarcane</a:t>
          </a:r>
        </a:p>
      </dsp:txBody>
      <dsp:txXfrm>
        <a:off x="3024150" y="95083"/>
        <a:ext cx="2749227" cy="1649536"/>
      </dsp:txXfrm>
    </dsp:sp>
    <dsp:sp modelId="{DF603500-97F7-4F51-B0F5-0A929AF75FEB}">
      <dsp:nvSpPr>
        <dsp:cNvPr id="0" name=""/>
        <dsp:cNvSpPr/>
      </dsp:nvSpPr>
      <dsp:spPr>
        <a:xfrm>
          <a:off x="6048301" y="95083"/>
          <a:ext cx="2749227" cy="1649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Horticulture Mission</a:t>
          </a:r>
        </a:p>
        <a:p>
          <a:pPr marL="228600" lvl="1" indent="-228600" algn="l" defTabSz="933450">
            <a:lnSpc>
              <a:spcPct val="90000"/>
            </a:lnSpc>
            <a:spcBef>
              <a:spcPct val="0"/>
            </a:spcBef>
            <a:spcAft>
              <a:spcPct val="15000"/>
            </a:spcAft>
            <a:buChar char="•"/>
          </a:pPr>
          <a:r>
            <a:rPr lang="en-US" sz="2100" kern="1200" dirty="0"/>
            <a:t>Fruits, veggies, tubers, Bamboo</a:t>
          </a:r>
        </a:p>
      </dsp:txBody>
      <dsp:txXfrm>
        <a:off x="6048301" y="95083"/>
        <a:ext cx="2749227" cy="1649536"/>
      </dsp:txXfrm>
    </dsp:sp>
    <dsp:sp modelId="{7D390011-056B-4195-B1DD-75608275FFF5}">
      <dsp:nvSpPr>
        <dsp:cNvPr id="0" name=""/>
        <dsp:cNvSpPr/>
      </dsp:nvSpPr>
      <dsp:spPr>
        <a:xfrm>
          <a:off x="0" y="2019543"/>
          <a:ext cx="2749227" cy="1649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Oilseed, </a:t>
          </a:r>
          <a:r>
            <a:rPr lang="en-US" sz="2700" kern="1200" dirty="0" err="1"/>
            <a:t>Oilpalm</a:t>
          </a:r>
          <a:r>
            <a:rPr lang="en-US" sz="2700" kern="1200" dirty="0"/>
            <a:t> Mission</a:t>
          </a:r>
        </a:p>
      </dsp:txBody>
      <dsp:txXfrm>
        <a:off x="0" y="2019543"/>
        <a:ext cx="2749227" cy="1649536"/>
      </dsp:txXfrm>
    </dsp:sp>
    <dsp:sp modelId="{04C54776-336F-449C-90C5-6B4443F71669}">
      <dsp:nvSpPr>
        <dsp:cNvPr id="0" name=""/>
        <dsp:cNvSpPr/>
      </dsp:nvSpPr>
      <dsp:spPr>
        <a:xfrm>
          <a:off x="3024150" y="2019543"/>
          <a:ext cx="2749227" cy="1649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Sustainable agriculture</a:t>
          </a:r>
        </a:p>
      </dsp:txBody>
      <dsp:txXfrm>
        <a:off x="3024150" y="2019543"/>
        <a:ext cx="2749227" cy="1649536"/>
      </dsp:txXfrm>
    </dsp:sp>
    <dsp:sp modelId="{796C6780-3A8F-452D-9A3D-C9E3B4D750D3}">
      <dsp:nvSpPr>
        <dsp:cNvPr id="0" name=""/>
        <dsp:cNvSpPr/>
      </dsp:nvSpPr>
      <dsp:spPr>
        <a:xfrm>
          <a:off x="6048301" y="2019543"/>
          <a:ext cx="2749227" cy="1649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Soil </a:t>
          </a:r>
          <a:r>
            <a:rPr lang="en-US" sz="2700" kern="1200" dirty="0" err="1"/>
            <a:t>Healthcard</a:t>
          </a:r>
          <a:endParaRPr lang="en-US" sz="2700" kern="1200" dirty="0"/>
        </a:p>
      </dsp:txBody>
      <dsp:txXfrm>
        <a:off x="6048301" y="2019543"/>
        <a:ext cx="2749227" cy="1649536"/>
      </dsp:txXfrm>
    </dsp:sp>
    <dsp:sp modelId="{AAEE0575-40B1-4201-9E9C-6B1DADA32594}">
      <dsp:nvSpPr>
        <dsp:cNvPr id="0" name=""/>
        <dsp:cNvSpPr/>
      </dsp:nvSpPr>
      <dsp:spPr>
        <a:xfrm>
          <a:off x="0" y="3944002"/>
          <a:ext cx="2749227" cy="1649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err="1"/>
            <a:t>Agri</a:t>
          </a:r>
          <a:r>
            <a:rPr lang="en-US" sz="2700" kern="1200" dirty="0"/>
            <a:t>-Cooperation, Marketing</a:t>
          </a:r>
        </a:p>
      </dsp:txBody>
      <dsp:txXfrm>
        <a:off x="0" y="3944002"/>
        <a:ext cx="2749227" cy="1649536"/>
      </dsp:txXfrm>
    </dsp:sp>
    <dsp:sp modelId="{7FE581E1-592F-43D4-83EB-BC480768A00C}">
      <dsp:nvSpPr>
        <dsp:cNvPr id="0" name=""/>
        <dsp:cNvSpPr/>
      </dsp:nvSpPr>
      <dsp:spPr>
        <a:xfrm>
          <a:off x="3024150" y="3944002"/>
          <a:ext cx="2749227" cy="1649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Agro Forestry</a:t>
          </a:r>
        </a:p>
      </dsp:txBody>
      <dsp:txXfrm>
        <a:off x="3024150" y="3944002"/>
        <a:ext cx="2749227" cy="1649536"/>
      </dsp:txXfrm>
    </dsp:sp>
    <dsp:sp modelId="{304D1A30-CD2F-4A5F-B8DC-2605D1B265E6}">
      <dsp:nvSpPr>
        <dsp:cNvPr id="0" name=""/>
        <dsp:cNvSpPr/>
      </dsp:nvSpPr>
      <dsp:spPr>
        <a:xfrm>
          <a:off x="6048301" y="3944002"/>
          <a:ext cx="2749227" cy="1649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err="1"/>
            <a:t>Agri</a:t>
          </a:r>
          <a:r>
            <a:rPr lang="en-US" sz="2700" kern="1200" dirty="0"/>
            <a:t> Census</a:t>
          </a:r>
        </a:p>
      </dsp:txBody>
      <dsp:txXfrm>
        <a:off x="6048301" y="3944002"/>
        <a:ext cx="2749227" cy="1649536"/>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6854B-1FA6-4EE1-B136-0CA960011996}">
      <dsp:nvSpPr>
        <dsp:cNvPr id="0" name=""/>
        <dsp:cNvSpPr/>
      </dsp:nvSpPr>
      <dsp:spPr>
        <a:xfrm>
          <a:off x="798" y="814534"/>
          <a:ext cx="2320892" cy="1966478"/>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0F9E410E-4687-44BF-9D7A-FC1A8A681135}">
      <dsp:nvSpPr>
        <dsp:cNvPr id="0" name=""/>
        <dsp:cNvSpPr/>
      </dsp:nvSpPr>
      <dsp:spPr>
        <a:xfrm>
          <a:off x="2012632" y="108971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Seeds, Irrigation, Fertilizer, Pesticides</a:t>
          </a:r>
        </a:p>
      </dsp:txBody>
      <dsp:txXfrm>
        <a:off x="2044866" y="1121953"/>
        <a:ext cx="1036065" cy="1080970"/>
      </dsp:txXfrm>
    </dsp:sp>
    <dsp:sp modelId="{6188839D-910C-4096-9DAA-A482C504ACD7}">
      <dsp:nvSpPr>
        <dsp:cNvPr id="0" name=""/>
        <dsp:cNvSpPr/>
      </dsp:nvSpPr>
      <dsp:spPr>
        <a:xfrm>
          <a:off x="798" y="43956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More from Less</a:t>
          </a:r>
        </a:p>
      </dsp:txBody>
      <dsp:txXfrm>
        <a:off x="798" y="439569"/>
        <a:ext cx="2320892" cy="338619"/>
      </dsp:txXfrm>
    </dsp:sp>
    <dsp:sp modelId="{638672E0-55F8-4124-BFCE-C2AF0340070F}">
      <dsp:nvSpPr>
        <dsp:cNvPr id="0" name=""/>
        <dsp:cNvSpPr/>
      </dsp:nvSpPr>
      <dsp:spPr>
        <a:xfrm>
          <a:off x="3424402" y="814534"/>
          <a:ext cx="2320892" cy="1966478"/>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0AEE0C5-7744-4AA8-AAA5-D2D72C97A199}">
      <dsp:nvSpPr>
        <dsp:cNvPr id="0" name=""/>
        <dsp:cNvSpPr/>
      </dsp:nvSpPr>
      <dsp:spPr>
        <a:xfrm>
          <a:off x="5436237" y="108971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organic, pulses</a:t>
          </a:r>
        </a:p>
      </dsp:txBody>
      <dsp:txXfrm>
        <a:off x="5468471" y="1121953"/>
        <a:ext cx="1036065" cy="1080970"/>
      </dsp:txXfrm>
    </dsp:sp>
    <dsp:sp modelId="{B3EFEF73-72A8-4C02-A127-0F537D6C5C73}">
      <dsp:nvSpPr>
        <dsp:cNvPr id="0" name=""/>
        <dsp:cNvSpPr/>
      </dsp:nvSpPr>
      <dsp:spPr>
        <a:xfrm>
          <a:off x="3424402" y="43956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Diversify</a:t>
          </a:r>
        </a:p>
      </dsp:txBody>
      <dsp:txXfrm>
        <a:off x="3424402" y="439569"/>
        <a:ext cx="2320892" cy="338619"/>
      </dsp:txXfrm>
    </dsp:sp>
    <dsp:sp modelId="{785212DC-1354-4382-A04B-BF7E41EB42CF}">
      <dsp:nvSpPr>
        <dsp:cNvPr id="0" name=""/>
        <dsp:cNvSpPr/>
      </dsp:nvSpPr>
      <dsp:spPr>
        <a:xfrm>
          <a:off x="798" y="3467214"/>
          <a:ext cx="2320892" cy="1966478"/>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C34AE305-1BDC-454D-9528-0D7A16B297A8}">
      <dsp:nvSpPr>
        <dsp:cNvPr id="0" name=""/>
        <dsp:cNvSpPr/>
      </dsp:nvSpPr>
      <dsp:spPr>
        <a:xfrm>
          <a:off x="2012632" y="374239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Credit, Insurance, </a:t>
          </a:r>
          <a:r>
            <a:rPr lang="en-US" sz="1800" kern="1200" dirty="0" err="1"/>
            <a:t>Marketin,Extension</a:t>
          </a:r>
          <a:r>
            <a:rPr lang="en-US" sz="1800" kern="1200" dirty="0"/>
            <a:t> </a:t>
          </a:r>
        </a:p>
      </dsp:txBody>
      <dsp:txXfrm>
        <a:off x="2044866" y="3774633"/>
        <a:ext cx="1036065" cy="1080970"/>
      </dsp:txXfrm>
    </dsp:sp>
    <dsp:sp modelId="{735126AD-B6D4-430B-9EE0-3AC18D0E7B08}">
      <dsp:nvSpPr>
        <dsp:cNvPr id="0" name=""/>
        <dsp:cNvSpPr/>
      </dsp:nvSpPr>
      <dsp:spPr>
        <a:xfrm>
          <a:off x="798" y="309224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t>
          </a:r>
        </a:p>
      </dsp:txBody>
      <dsp:txXfrm>
        <a:off x="798" y="3092249"/>
        <a:ext cx="2320892" cy="338619"/>
      </dsp:txXfrm>
    </dsp:sp>
    <dsp:sp modelId="{9123F196-765E-4E8F-B029-54F89765AAF4}">
      <dsp:nvSpPr>
        <dsp:cNvPr id="0" name=""/>
        <dsp:cNvSpPr/>
      </dsp:nvSpPr>
      <dsp:spPr>
        <a:xfrm>
          <a:off x="3449793" y="3467214"/>
          <a:ext cx="2320892" cy="1966478"/>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19DBEFD6-F875-4C3E-8973-22D590076122}">
      <dsp:nvSpPr>
        <dsp:cNvPr id="0" name=""/>
        <dsp:cNvSpPr/>
      </dsp:nvSpPr>
      <dsp:spPr>
        <a:xfrm>
          <a:off x="5436237" y="374239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Ranking</a:t>
          </a:r>
        </a:p>
        <a:p>
          <a:pPr marL="114300" lvl="1" indent="-114300" algn="l" defTabSz="666750">
            <a:lnSpc>
              <a:spcPct val="90000"/>
            </a:lnSpc>
            <a:spcBef>
              <a:spcPct val="0"/>
            </a:spcBef>
            <a:spcAft>
              <a:spcPct val="15000"/>
            </a:spcAft>
            <a:buChar char="•"/>
          </a:pPr>
          <a:r>
            <a:rPr lang="en-US" sz="1500" kern="1200" dirty="0"/>
            <a:t>Budget’16</a:t>
          </a:r>
        </a:p>
      </dsp:txBody>
      <dsp:txXfrm>
        <a:off x="5468471" y="3774633"/>
        <a:ext cx="1036065" cy="1080970"/>
      </dsp:txXfrm>
    </dsp:sp>
    <dsp:sp modelId="{2EEC02BF-181D-481A-89FC-656142A2B6AB}">
      <dsp:nvSpPr>
        <dsp:cNvPr id="0" name=""/>
        <dsp:cNvSpPr/>
      </dsp:nvSpPr>
      <dsp:spPr>
        <a:xfrm>
          <a:off x="3424402" y="309224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Husbandry</a:t>
          </a:r>
        </a:p>
      </dsp:txBody>
      <dsp:txXfrm>
        <a:off x="3424402" y="3092249"/>
        <a:ext cx="2320892" cy="338619"/>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A5D1-3CB0-4DEA-AB7B-A7C15875A01A}">
      <dsp:nvSpPr>
        <dsp:cNvPr id="0" name=""/>
        <dsp:cNvSpPr/>
      </dsp:nvSpPr>
      <dsp:spPr>
        <a:xfrm rot="5400000">
          <a:off x="268946" y="2044910"/>
          <a:ext cx="809882" cy="1347626"/>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337A47-3016-4A16-8F97-E08E39EAC14A}">
      <dsp:nvSpPr>
        <dsp:cNvPr id="0" name=""/>
        <dsp:cNvSpPr/>
      </dsp:nvSpPr>
      <dsp:spPr>
        <a:xfrm>
          <a:off x="133756" y="2447560"/>
          <a:ext cx="1216644" cy="1066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Pigs</a:t>
          </a:r>
        </a:p>
      </dsp:txBody>
      <dsp:txXfrm>
        <a:off x="133756" y="2447560"/>
        <a:ext cx="1216644" cy="1066460"/>
      </dsp:txXfrm>
    </dsp:sp>
    <dsp:sp modelId="{82E7B1F4-9E45-4E61-81F5-D55D014745B9}">
      <dsp:nvSpPr>
        <dsp:cNvPr id="0" name=""/>
        <dsp:cNvSpPr/>
      </dsp:nvSpPr>
      <dsp:spPr>
        <a:xfrm>
          <a:off x="1120845" y="1945696"/>
          <a:ext cx="229555" cy="22955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2DB917-5355-427F-A41C-C9DF44C8F816}">
      <dsp:nvSpPr>
        <dsp:cNvPr id="0" name=""/>
        <dsp:cNvSpPr/>
      </dsp:nvSpPr>
      <dsp:spPr>
        <a:xfrm rot="5400000">
          <a:off x="1758356" y="1676354"/>
          <a:ext cx="809882" cy="1347626"/>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08E4A9-7E7B-4B65-8CD3-44F9F7DC881B}">
      <dsp:nvSpPr>
        <dsp:cNvPr id="0" name=""/>
        <dsp:cNvSpPr/>
      </dsp:nvSpPr>
      <dsp:spPr>
        <a:xfrm>
          <a:off x="1623167" y="2079004"/>
          <a:ext cx="1216644" cy="1066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Sheep</a:t>
          </a:r>
        </a:p>
      </dsp:txBody>
      <dsp:txXfrm>
        <a:off x="1623167" y="2079004"/>
        <a:ext cx="1216644" cy="1066460"/>
      </dsp:txXfrm>
    </dsp:sp>
    <dsp:sp modelId="{1E8765D0-4D2A-4569-AB03-FF9A2E2C38CC}">
      <dsp:nvSpPr>
        <dsp:cNvPr id="0" name=""/>
        <dsp:cNvSpPr/>
      </dsp:nvSpPr>
      <dsp:spPr>
        <a:xfrm>
          <a:off x="2610256" y="1577140"/>
          <a:ext cx="229555" cy="22955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EFA4C-3AE3-42F9-ADA5-DA5F92B99B1F}">
      <dsp:nvSpPr>
        <dsp:cNvPr id="0" name=""/>
        <dsp:cNvSpPr/>
      </dsp:nvSpPr>
      <dsp:spPr>
        <a:xfrm rot="5400000">
          <a:off x="3247767" y="1307797"/>
          <a:ext cx="809882" cy="1347626"/>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783F13-F449-4AFA-89A4-6558EACC9085}">
      <dsp:nvSpPr>
        <dsp:cNvPr id="0" name=""/>
        <dsp:cNvSpPr/>
      </dsp:nvSpPr>
      <dsp:spPr>
        <a:xfrm>
          <a:off x="3112577" y="1710447"/>
          <a:ext cx="1216644" cy="1066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Goat</a:t>
          </a:r>
        </a:p>
      </dsp:txBody>
      <dsp:txXfrm>
        <a:off x="3112577" y="1710447"/>
        <a:ext cx="1216644" cy="1066460"/>
      </dsp:txXfrm>
    </dsp:sp>
    <dsp:sp modelId="{CDEA24BB-6DFC-4768-ADCE-1AA2092B96D4}">
      <dsp:nvSpPr>
        <dsp:cNvPr id="0" name=""/>
        <dsp:cNvSpPr/>
      </dsp:nvSpPr>
      <dsp:spPr>
        <a:xfrm>
          <a:off x="4099667" y="1208584"/>
          <a:ext cx="229555" cy="22955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D4EF53-5E5B-4C10-92BE-4DF92E9868E4}">
      <dsp:nvSpPr>
        <dsp:cNvPr id="0" name=""/>
        <dsp:cNvSpPr/>
      </dsp:nvSpPr>
      <dsp:spPr>
        <a:xfrm rot="5400000">
          <a:off x="4737178" y="939241"/>
          <a:ext cx="809882" cy="1347626"/>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6D40D9-2C02-4ACE-98C7-5FE5E8569CCB}">
      <dsp:nvSpPr>
        <dsp:cNvPr id="0" name=""/>
        <dsp:cNvSpPr/>
      </dsp:nvSpPr>
      <dsp:spPr>
        <a:xfrm>
          <a:off x="4601988" y="1341891"/>
          <a:ext cx="1216644" cy="1066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Buffaloes</a:t>
          </a:r>
        </a:p>
      </dsp:txBody>
      <dsp:txXfrm>
        <a:off x="4601988" y="1341891"/>
        <a:ext cx="1216644" cy="1066460"/>
      </dsp:txXfrm>
    </dsp:sp>
    <dsp:sp modelId="{F7B08E40-1ED2-485B-838D-611C36E86B54}">
      <dsp:nvSpPr>
        <dsp:cNvPr id="0" name=""/>
        <dsp:cNvSpPr/>
      </dsp:nvSpPr>
      <dsp:spPr>
        <a:xfrm>
          <a:off x="5589077" y="840028"/>
          <a:ext cx="229555" cy="22955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FBBF25-95DF-4AFB-8F88-1F085FD67658}">
      <dsp:nvSpPr>
        <dsp:cNvPr id="0" name=""/>
        <dsp:cNvSpPr/>
      </dsp:nvSpPr>
      <dsp:spPr>
        <a:xfrm rot="5400000">
          <a:off x="6226588" y="570685"/>
          <a:ext cx="809882" cy="1347626"/>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C80531-579E-4A25-8DB7-F8F3A9B9103C}">
      <dsp:nvSpPr>
        <dsp:cNvPr id="0" name=""/>
        <dsp:cNvSpPr/>
      </dsp:nvSpPr>
      <dsp:spPr>
        <a:xfrm>
          <a:off x="6091399" y="973335"/>
          <a:ext cx="1216644" cy="1066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Cattle</a:t>
          </a:r>
        </a:p>
      </dsp:txBody>
      <dsp:txXfrm>
        <a:off x="6091399" y="973335"/>
        <a:ext cx="1216644" cy="1066460"/>
      </dsp:txXfrm>
    </dsp:sp>
    <dsp:sp modelId="{19D855B8-674C-4087-8477-E236CC7AE43D}">
      <dsp:nvSpPr>
        <dsp:cNvPr id="0" name=""/>
        <dsp:cNvSpPr/>
      </dsp:nvSpPr>
      <dsp:spPr>
        <a:xfrm>
          <a:off x="7078488" y="471471"/>
          <a:ext cx="229555" cy="22955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838DF0-583C-41E0-9719-EC0F9F33D260}">
      <dsp:nvSpPr>
        <dsp:cNvPr id="0" name=""/>
        <dsp:cNvSpPr/>
      </dsp:nvSpPr>
      <dsp:spPr>
        <a:xfrm rot="5400000">
          <a:off x="7715999" y="202129"/>
          <a:ext cx="809882" cy="1347626"/>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7B52E5-BD98-490A-B224-A7C170A4C6FE}">
      <dsp:nvSpPr>
        <dsp:cNvPr id="0" name=""/>
        <dsp:cNvSpPr/>
      </dsp:nvSpPr>
      <dsp:spPr>
        <a:xfrm>
          <a:off x="7580810" y="604779"/>
          <a:ext cx="1216644" cy="1066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Poultry</a:t>
          </a:r>
        </a:p>
      </dsp:txBody>
      <dsp:txXfrm>
        <a:off x="7580810" y="604779"/>
        <a:ext cx="1216644" cy="106646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0F9CBC-D931-4DC6-92A4-3A8EC4277D30}">
      <dsp:nvSpPr>
        <dsp:cNvPr id="0" name=""/>
        <dsp:cNvSpPr/>
      </dsp:nvSpPr>
      <dsp:spPr>
        <a:xfrm rot="5400000">
          <a:off x="408669" y="1514745"/>
          <a:ext cx="1223867" cy="203648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F696CE-84F2-4E7C-AD93-3CE6D00F2256}">
      <dsp:nvSpPr>
        <dsp:cNvPr id="0" name=""/>
        <dsp:cNvSpPr/>
      </dsp:nvSpPr>
      <dsp:spPr>
        <a:xfrm>
          <a:off x="204375" y="2123216"/>
          <a:ext cx="1838552" cy="1611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Estuaries</a:t>
          </a:r>
        </a:p>
      </dsp:txBody>
      <dsp:txXfrm>
        <a:off x="204375" y="2123216"/>
        <a:ext cx="1838552" cy="1611598"/>
      </dsp:txXfrm>
    </dsp:sp>
    <dsp:sp modelId="{B0077BC7-FC2A-48BC-A6DB-2C745EDFEC45}">
      <dsp:nvSpPr>
        <dsp:cNvPr id="0" name=""/>
        <dsp:cNvSpPr/>
      </dsp:nvSpPr>
      <dsp:spPr>
        <a:xfrm>
          <a:off x="1696031" y="1364816"/>
          <a:ext cx="346896" cy="3468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D9F31E-4B8F-4204-83BE-207BC37AFD38}">
      <dsp:nvSpPr>
        <dsp:cNvPr id="0" name=""/>
        <dsp:cNvSpPr/>
      </dsp:nvSpPr>
      <dsp:spPr>
        <a:xfrm rot="5400000">
          <a:off x="2659416" y="957795"/>
          <a:ext cx="1223867" cy="203648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66ABB4-646C-47A3-8490-C97D3835704E}">
      <dsp:nvSpPr>
        <dsp:cNvPr id="0" name=""/>
        <dsp:cNvSpPr/>
      </dsp:nvSpPr>
      <dsp:spPr>
        <a:xfrm>
          <a:off x="2455122" y="1566266"/>
          <a:ext cx="1838552" cy="1611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Cold fresh water</a:t>
          </a:r>
        </a:p>
      </dsp:txBody>
      <dsp:txXfrm>
        <a:off x="2455122" y="1566266"/>
        <a:ext cx="1838552" cy="1611598"/>
      </dsp:txXfrm>
    </dsp:sp>
    <dsp:sp modelId="{BF9DF9C6-F550-4A12-9945-79C3D4676FBB}">
      <dsp:nvSpPr>
        <dsp:cNvPr id="0" name=""/>
        <dsp:cNvSpPr/>
      </dsp:nvSpPr>
      <dsp:spPr>
        <a:xfrm>
          <a:off x="3946778" y="807867"/>
          <a:ext cx="346896" cy="3468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8A494D-7540-442A-83BC-F42025BD797F}">
      <dsp:nvSpPr>
        <dsp:cNvPr id="0" name=""/>
        <dsp:cNvSpPr/>
      </dsp:nvSpPr>
      <dsp:spPr>
        <a:xfrm rot="5400000">
          <a:off x="4910163" y="400846"/>
          <a:ext cx="1223867" cy="203648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2BA8E4-26AE-4849-94FB-5211C1D2FABA}">
      <dsp:nvSpPr>
        <dsp:cNvPr id="0" name=""/>
        <dsp:cNvSpPr/>
      </dsp:nvSpPr>
      <dsp:spPr>
        <a:xfrm>
          <a:off x="4705870" y="1009317"/>
          <a:ext cx="1838552" cy="1611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Warm Fresh water</a:t>
          </a:r>
        </a:p>
      </dsp:txBody>
      <dsp:txXfrm>
        <a:off x="4705870" y="1009317"/>
        <a:ext cx="1838552" cy="1611598"/>
      </dsp:txXfrm>
    </dsp:sp>
    <dsp:sp modelId="{4528E942-C577-4F81-873D-23998CECB393}">
      <dsp:nvSpPr>
        <dsp:cNvPr id="0" name=""/>
        <dsp:cNvSpPr/>
      </dsp:nvSpPr>
      <dsp:spPr>
        <a:xfrm>
          <a:off x="6197525" y="250917"/>
          <a:ext cx="346896" cy="3468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43A2C8-78C6-4266-82F0-6E0DC5F344CF}">
      <dsp:nvSpPr>
        <dsp:cNvPr id="0" name=""/>
        <dsp:cNvSpPr/>
      </dsp:nvSpPr>
      <dsp:spPr>
        <a:xfrm rot="5400000">
          <a:off x="7160911" y="-156103"/>
          <a:ext cx="1223867" cy="203648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1AEE73-6440-4A6E-8820-36A77422BA04}">
      <dsp:nvSpPr>
        <dsp:cNvPr id="0" name=""/>
        <dsp:cNvSpPr/>
      </dsp:nvSpPr>
      <dsp:spPr>
        <a:xfrm>
          <a:off x="6956617" y="452367"/>
          <a:ext cx="1838552" cy="1611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Sea</a:t>
          </a:r>
        </a:p>
      </dsp:txBody>
      <dsp:txXfrm>
        <a:off x="6956617" y="452367"/>
        <a:ext cx="1838552" cy="161159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6854B-1FA6-4EE1-B136-0CA960011996}">
      <dsp:nvSpPr>
        <dsp:cNvPr id="0" name=""/>
        <dsp:cNvSpPr/>
      </dsp:nvSpPr>
      <dsp:spPr>
        <a:xfrm>
          <a:off x="798" y="814534"/>
          <a:ext cx="2320892" cy="1966478"/>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0F9E410E-4687-44BF-9D7A-FC1A8A681135}">
      <dsp:nvSpPr>
        <dsp:cNvPr id="0" name=""/>
        <dsp:cNvSpPr/>
      </dsp:nvSpPr>
      <dsp:spPr>
        <a:xfrm>
          <a:off x="2012632" y="108971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Seeds, Irrigation, Fertilizer, Pesticides</a:t>
          </a:r>
        </a:p>
      </dsp:txBody>
      <dsp:txXfrm>
        <a:off x="2044866" y="1121953"/>
        <a:ext cx="1036065" cy="1080970"/>
      </dsp:txXfrm>
    </dsp:sp>
    <dsp:sp modelId="{6188839D-910C-4096-9DAA-A482C504ACD7}">
      <dsp:nvSpPr>
        <dsp:cNvPr id="0" name=""/>
        <dsp:cNvSpPr/>
      </dsp:nvSpPr>
      <dsp:spPr>
        <a:xfrm>
          <a:off x="798" y="43956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More from Less</a:t>
          </a:r>
        </a:p>
      </dsp:txBody>
      <dsp:txXfrm>
        <a:off x="798" y="439569"/>
        <a:ext cx="2320892" cy="338619"/>
      </dsp:txXfrm>
    </dsp:sp>
    <dsp:sp modelId="{638672E0-55F8-4124-BFCE-C2AF0340070F}">
      <dsp:nvSpPr>
        <dsp:cNvPr id="0" name=""/>
        <dsp:cNvSpPr/>
      </dsp:nvSpPr>
      <dsp:spPr>
        <a:xfrm>
          <a:off x="3424402" y="814534"/>
          <a:ext cx="2320892" cy="1966478"/>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0AEE0C5-7744-4AA8-AAA5-D2D72C97A199}">
      <dsp:nvSpPr>
        <dsp:cNvPr id="0" name=""/>
        <dsp:cNvSpPr/>
      </dsp:nvSpPr>
      <dsp:spPr>
        <a:xfrm>
          <a:off x="5436237" y="108971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organic, pulses</a:t>
          </a:r>
        </a:p>
      </dsp:txBody>
      <dsp:txXfrm>
        <a:off x="5468471" y="1121953"/>
        <a:ext cx="1036065" cy="1080970"/>
      </dsp:txXfrm>
    </dsp:sp>
    <dsp:sp modelId="{B3EFEF73-72A8-4C02-A127-0F537D6C5C73}">
      <dsp:nvSpPr>
        <dsp:cNvPr id="0" name=""/>
        <dsp:cNvSpPr/>
      </dsp:nvSpPr>
      <dsp:spPr>
        <a:xfrm>
          <a:off x="3424402" y="43956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Diversify</a:t>
          </a:r>
        </a:p>
      </dsp:txBody>
      <dsp:txXfrm>
        <a:off x="3424402" y="439569"/>
        <a:ext cx="2320892" cy="338619"/>
      </dsp:txXfrm>
    </dsp:sp>
    <dsp:sp modelId="{785212DC-1354-4382-A04B-BF7E41EB42CF}">
      <dsp:nvSpPr>
        <dsp:cNvPr id="0" name=""/>
        <dsp:cNvSpPr/>
      </dsp:nvSpPr>
      <dsp:spPr>
        <a:xfrm>
          <a:off x="798" y="3467214"/>
          <a:ext cx="2320892" cy="1966478"/>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C34AE305-1BDC-454D-9528-0D7A16B297A8}">
      <dsp:nvSpPr>
        <dsp:cNvPr id="0" name=""/>
        <dsp:cNvSpPr/>
      </dsp:nvSpPr>
      <dsp:spPr>
        <a:xfrm>
          <a:off x="2012632" y="374239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Credit, Insurance, </a:t>
          </a:r>
          <a:r>
            <a:rPr lang="en-US" sz="1800" kern="1200" dirty="0" err="1"/>
            <a:t>Marketin,Extension</a:t>
          </a:r>
          <a:r>
            <a:rPr lang="en-US" sz="1800" kern="1200" dirty="0"/>
            <a:t> </a:t>
          </a:r>
        </a:p>
      </dsp:txBody>
      <dsp:txXfrm>
        <a:off x="2044866" y="3774633"/>
        <a:ext cx="1036065" cy="1080970"/>
      </dsp:txXfrm>
    </dsp:sp>
    <dsp:sp modelId="{735126AD-B6D4-430B-9EE0-3AC18D0E7B08}">
      <dsp:nvSpPr>
        <dsp:cNvPr id="0" name=""/>
        <dsp:cNvSpPr/>
      </dsp:nvSpPr>
      <dsp:spPr>
        <a:xfrm>
          <a:off x="798" y="309224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t>
          </a:r>
        </a:p>
      </dsp:txBody>
      <dsp:txXfrm>
        <a:off x="798" y="3092249"/>
        <a:ext cx="2320892" cy="338619"/>
      </dsp:txXfrm>
    </dsp:sp>
    <dsp:sp modelId="{9123F196-765E-4E8F-B029-54F89765AAF4}">
      <dsp:nvSpPr>
        <dsp:cNvPr id="0" name=""/>
        <dsp:cNvSpPr/>
      </dsp:nvSpPr>
      <dsp:spPr>
        <a:xfrm>
          <a:off x="3449793" y="3467214"/>
          <a:ext cx="2320892" cy="1966478"/>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19DBEFD6-F875-4C3E-8973-22D590076122}">
      <dsp:nvSpPr>
        <dsp:cNvPr id="0" name=""/>
        <dsp:cNvSpPr/>
      </dsp:nvSpPr>
      <dsp:spPr>
        <a:xfrm>
          <a:off x="5436237" y="374239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Ranking</a:t>
          </a:r>
        </a:p>
        <a:p>
          <a:pPr marL="114300" lvl="1" indent="-114300" algn="l" defTabSz="666750">
            <a:lnSpc>
              <a:spcPct val="90000"/>
            </a:lnSpc>
            <a:spcBef>
              <a:spcPct val="0"/>
            </a:spcBef>
            <a:spcAft>
              <a:spcPct val="15000"/>
            </a:spcAft>
            <a:buChar char="•"/>
          </a:pPr>
          <a:r>
            <a:rPr lang="en-US" sz="1500" kern="1200" dirty="0"/>
            <a:t>Budget’16</a:t>
          </a:r>
        </a:p>
      </dsp:txBody>
      <dsp:txXfrm>
        <a:off x="5468471" y="3774633"/>
        <a:ext cx="1036065" cy="1080970"/>
      </dsp:txXfrm>
    </dsp:sp>
    <dsp:sp modelId="{2EEC02BF-181D-481A-89FC-656142A2B6AB}">
      <dsp:nvSpPr>
        <dsp:cNvPr id="0" name=""/>
        <dsp:cNvSpPr/>
      </dsp:nvSpPr>
      <dsp:spPr>
        <a:xfrm>
          <a:off x="3424402" y="309224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Husbandry</a:t>
          </a:r>
        </a:p>
      </dsp:txBody>
      <dsp:txXfrm>
        <a:off x="3424402" y="3092249"/>
        <a:ext cx="2320892" cy="338619"/>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CA748-331B-4700-A740-DBC62F47A124}">
      <dsp:nvSpPr>
        <dsp:cNvPr id="0" name=""/>
        <dsp:cNvSpPr/>
      </dsp:nvSpPr>
      <dsp:spPr>
        <a:xfrm>
          <a:off x="404" y="676228"/>
          <a:ext cx="2510047" cy="2151407"/>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FA849E74-0479-44F4-ABF5-598427148D98}">
      <dsp:nvSpPr>
        <dsp:cNvPr id="0" name=""/>
        <dsp:cNvSpPr/>
      </dsp:nvSpPr>
      <dsp:spPr>
        <a:xfrm>
          <a:off x="404" y="2182214"/>
          <a:ext cx="2510047" cy="51633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Types- employment</a:t>
          </a:r>
        </a:p>
      </dsp:txBody>
      <dsp:txXfrm>
        <a:off x="404" y="2182214"/>
        <a:ext cx="2510047" cy="516337"/>
      </dsp:txXfrm>
    </dsp:sp>
    <dsp:sp modelId="{31B1A9C4-A4D5-416C-8503-ED1209DD7933}">
      <dsp:nvSpPr>
        <dsp:cNvPr id="0" name=""/>
        <dsp:cNvSpPr/>
      </dsp:nvSpPr>
      <dsp:spPr>
        <a:xfrm>
          <a:off x="2794456" y="676228"/>
          <a:ext cx="2510047" cy="2151407"/>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F748DC35-CFF4-4A87-9A0F-A17F5B099F44}">
      <dsp:nvSpPr>
        <dsp:cNvPr id="0" name=""/>
        <dsp:cNvSpPr/>
      </dsp:nvSpPr>
      <dsp:spPr>
        <a:xfrm>
          <a:off x="2766469" y="2182214"/>
          <a:ext cx="2510047" cy="51633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Regulatory Cholesterol</a:t>
          </a:r>
        </a:p>
      </dsp:txBody>
      <dsp:txXfrm>
        <a:off x="2766469" y="2182214"/>
        <a:ext cx="2510047" cy="516337"/>
      </dsp:txXfrm>
    </dsp:sp>
    <dsp:sp modelId="{AE9F4217-E406-4DAE-800C-1396EDFEA002}">
      <dsp:nvSpPr>
        <dsp:cNvPr id="0" name=""/>
        <dsp:cNvSpPr/>
      </dsp:nvSpPr>
      <dsp:spPr>
        <a:xfrm>
          <a:off x="5532534" y="676228"/>
          <a:ext cx="2510047" cy="2151407"/>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571E3E1B-524F-4EEF-B8D3-FFDE42DF03E7}">
      <dsp:nvSpPr>
        <dsp:cNvPr id="0" name=""/>
        <dsp:cNvSpPr/>
      </dsp:nvSpPr>
      <dsp:spPr>
        <a:xfrm>
          <a:off x="5532534" y="2182214"/>
          <a:ext cx="2510047" cy="51633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DPP-2016</a:t>
          </a:r>
        </a:p>
      </dsp:txBody>
      <dsp:txXfrm>
        <a:off x="5532534" y="2182214"/>
        <a:ext cx="2510047" cy="516337"/>
      </dsp:txXfrm>
    </dsp:sp>
    <dsp:sp modelId="{D14AD010-8B56-4EE8-8B3A-1C70D7CAFB25}">
      <dsp:nvSpPr>
        <dsp:cNvPr id="0" name=""/>
        <dsp:cNvSpPr/>
      </dsp:nvSpPr>
      <dsp:spPr>
        <a:xfrm>
          <a:off x="1383437" y="3078641"/>
          <a:ext cx="2510047" cy="2151407"/>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26D69931-6D51-40FA-913F-EC951352B5BF}">
      <dsp:nvSpPr>
        <dsp:cNvPr id="0" name=""/>
        <dsp:cNvSpPr/>
      </dsp:nvSpPr>
      <dsp:spPr>
        <a:xfrm>
          <a:off x="1383437" y="4584626"/>
          <a:ext cx="2510047" cy="51633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Textile Shift</a:t>
          </a:r>
        </a:p>
      </dsp:txBody>
      <dsp:txXfrm>
        <a:off x="1383437" y="4584626"/>
        <a:ext cx="2510047" cy="516337"/>
      </dsp:txXfrm>
    </dsp:sp>
    <dsp:sp modelId="{7F2B6864-92BB-4841-BA13-2149D243ADA9}">
      <dsp:nvSpPr>
        <dsp:cNvPr id="0" name=""/>
        <dsp:cNvSpPr/>
      </dsp:nvSpPr>
      <dsp:spPr>
        <a:xfrm>
          <a:off x="4121515" y="3078641"/>
          <a:ext cx="2510047" cy="2151407"/>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EEA3CEBE-39D0-42FA-A88B-B8554E6A8D6A}">
      <dsp:nvSpPr>
        <dsp:cNvPr id="0" name=""/>
        <dsp:cNvSpPr/>
      </dsp:nvSpPr>
      <dsp:spPr>
        <a:xfrm>
          <a:off x="4149502" y="4584626"/>
          <a:ext cx="2510047" cy="51633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Startups</a:t>
          </a:r>
        </a:p>
      </dsp:txBody>
      <dsp:txXfrm>
        <a:off x="4149502" y="4584626"/>
        <a:ext cx="2510047" cy="5163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4B09B-14B0-4F7A-B8E1-7E760AE3C70C}">
      <dsp:nvSpPr>
        <dsp:cNvPr id="0" name=""/>
        <dsp:cNvSpPr/>
      </dsp:nvSpPr>
      <dsp:spPr>
        <a:xfrm>
          <a:off x="6080" y="698375"/>
          <a:ext cx="2403115" cy="12015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t>Definition</a:t>
          </a:r>
        </a:p>
      </dsp:txBody>
      <dsp:txXfrm>
        <a:off x="41272" y="733567"/>
        <a:ext cx="2332731" cy="1131173"/>
      </dsp:txXfrm>
    </dsp:sp>
    <dsp:sp modelId="{D79DF484-9167-4FE2-A1BF-31502D6C19E9}">
      <dsp:nvSpPr>
        <dsp:cNvPr id="0" name=""/>
        <dsp:cNvSpPr/>
      </dsp:nvSpPr>
      <dsp:spPr>
        <a:xfrm rot="19457599">
          <a:off x="2297929" y="912086"/>
          <a:ext cx="1183778" cy="83238"/>
        </a:xfrm>
        <a:custGeom>
          <a:avLst/>
          <a:gdLst/>
          <a:ahLst/>
          <a:cxnLst/>
          <a:rect l="0" t="0" r="0" b="0"/>
          <a:pathLst>
            <a:path>
              <a:moveTo>
                <a:pt x="0" y="41619"/>
              </a:moveTo>
              <a:lnTo>
                <a:pt x="1183778" y="4161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0224" y="924111"/>
        <a:ext cx="59188" cy="59188"/>
      </dsp:txXfrm>
    </dsp:sp>
    <dsp:sp modelId="{A2F4B3A0-0000-4DC8-97BB-BABCC033117D}">
      <dsp:nvSpPr>
        <dsp:cNvPr id="0" name=""/>
        <dsp:cNvSpPr/>
      </dsp:nvSpPr>
      <dsp:spPr>
        <a:xfrm>
          <a:off x="3370442" y="7479"/>
          <a:ext cx="2403115" cy="120155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Meteorological Drought</a:t>
          </a:r>
        </a:p>
      </dsp:txBody>
      <dsp:txXfrm>
        <a:off x="3405634" y="42671"/>
        <a:ext cx="2332731" cy="1131173"/>
      </dsp:txXfrm>
    </dsp:sp>
    <dsp:sp modelId="{4CDD26AA-B82C-4008-AA53-F187BDF7D78D}">
      <dsp:nvSpPr>
        <dsp:cNvPr id="0" name=""/>
        <dsp:cNvSpPr/>
      </dsp:nvSpPr>
      <dsp:spPr>
        <a:xfrm>
          <a:off x="5773557" y="566638"/>
          <a:ext cx="961246" cy="83238"/>
        </a:xfrm>
        <a:custGeom>
          <a:avLst/>
          <a:gdLst/>
          <a:ahLst/>
          <a:cxnLst/>
          <a:rect l="0" t="0" r="0" b="0"/>
          <a:pathLst>
            <a:path>
              <a:moveTo>
                <a:pt x="0" y="41619"/>
              </a:moveTo>
              <a:lnTo>
                <a:pt x="961246" y="4161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30149" y="584227"/>
        <a:ext cx="48062" cy="48062"/>
      </dsp:txXfrm>
    </dsp:sp>
    <dsp:sp modelId="{B22281F8-2883-4F67-A746-28E43226ACCB}">
      <dsp:nvSpPr>
        <dsp:cNvPr id="0" name=""/>
        <dsp:cNvSpPr/>
      </dsp:nvSpPr>
      <dsp:spPr>
        <a:xfrm>
          <a:off x="6734804" y="7479"/>
          <a:ext cx="2403115" cy="120155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90% shortfall of avg. rain</a:t>
          </a:r>
        </a:p>
      </dsp:txBody>
      <dsp:txXfrm>
        <a:off x="6769996" y="42671"/>
        <a:ext cx="2332731" cy="1131173"/>
      </dsp:txXfrm>
    </dsp:sp>
    <dsp:sp modelId="{72FED88C-5083-421F-9442-10BD806FD02B}">
      <dsp:nvSpPr>
        <dsp:cNvPr id="0" name=""/>
        <dsp:cNvSpPr/>
      </dsp:nvSpPr>
      <dsp:spPr>
        <a:xfrm rot="2142401">
          <a:off x="2297929" y="1602982"/>
          <a:ext cx="1183778" cy="83238"/>
        </a:xfrm>
        <a:custGeom>
          <a:avLst/>
          <a:gdLst/>
          <a:ahLst/>
          <a:cxnLst/>
          <a:rect l="0" t="0" r="0" b="0"/>
          <a:pathLst>
            <a:path>
              <a:moveTo>
                <a:pt x="0" y="41619"/>
              </a:moveTo>
              <a:lnTo>
                <a:pt x="1183778" y="4161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0224" y="1615007"/>
        <a:ext cx="59188" cy="59188"/>
      </dsp:txXfrm>
    </dsp:sp>
    <dsp:sp modelId="{7D9E7F20-1A7D-43BE-955B-F3BDF1B53A30}">
      <dsp:nvSpPr>
        <dsp:cNvPr id="0" name=""/>
        <dsp:cNvSpPr/>
      </dsp:nvSpPr>
      <dsp:spPr>
        <a:xfrm>
          <a:off x="3370442" y="1389270"/>
          <a:ext cx="2403115" cy="120155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Agri. Drought</a:t>
          </a:r>
        </a:p>
      </dsp:txBody>
      <dsp:txXfrm>
        <a:off x="3405634" y="1424462"/>
        <a:ext cx="2332731" cy="1131173"/>
      </dsp:txXfrm>
    </dsp:sp>
    <dsp:sp modelId="{AF712448-9037-4C6E-8AE8-962B628209A1}">
      <dsp:nvSpPr>
        <dsp:cNvPr id="0" name=""/>
        <dsp:cNvSpPr/>
      </dsp:nvSpPr>
      <dsp:spPr>
        <a:xfrm>
          <a:off x="5773557" y="1948430"/>
          <a:ext cx="961246" cy="83238"/>
        </a:xfrm>
        <a:custGeom>
          <a:avLst/>
          <a:gdLst/>
          <a:ahLst/>
          <a:cxnLst/>
          <a:rect l="0" t="0" r="0" b="0"/>
          <a:pathLst>
            <a:path>
              <a:moveTo>
                <a:pt x="0" y="41619"/>
              </a:moveTo>
              <a:lnTo>
                <a:pt x="961246" y="4161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30149" y="1966018"/>
        <a:ext cx="48062" cy="48062"/>
      </dsp:txXfrm>
    </dsp:sp>
    <dsp:sp modelId="{1482D21F-2E9B-41B4-B330-513B64E98642}">
      <dsp:nvSpPr>
        <dsp:cNvPr id="0" name=""/>
        <dsp:cNvSpPr/>
      </dsp:nvSpPr>
      <dsp:spPr>
        <a:xfrm>
          <a:off x="6734804" y="1389270"/>
          <a:ext cx="2403115" cy="120155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If state’s 20%/&gt; area affected.</a:t>
          </a:r>
        </a:p>
      </dsp:txBody>
      <dsp:txXfrm>
        <a:off x="6769996" y="1424462"/>
        <a:ext cx="2332731" cy="11311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C22199-BC4A-493F-A8BE-3B240F1CAC3D}">
      <dsp:nvSpPr>
        <dsp:cNvPr id="0" name=""/>
        <dsp:cNvSpPr/>
      </dsp:nvSpPr>
      <dsp:spPr>
        <a:xfrm>
          <a:off x="1190" y="293863"/>
          <a:ext cx="2539007" cy="15234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Drought</a:t>
          </a:r>
        </a:p>
        <a:p>
          <a:pPr marL="228600" lvl="1" indent="-228600" algn="l" defTabSz="1022350">
            <a:lnSpc>
              <a:spcPct val="90000"/>
            </a:lnSpc>
            <a:spcBef>
              <a:spcPct val="0"/>
            </a:spcBef>
            <a:spcAft>
              <a:spcPct val="15000"/>
            </a:spcAft>
            <a:buChar char="•"/>
          </a:pPr>
          <a:r>
            <a:rPr lang="en-US" sz="2300" kern="1200" dirty="0" err="1"/>
            <a:t>Kharif</a:t>
          </a:r>
          <a:r>
            <a:rPr lang="en-US" sz="2300" kern="1200" dirty="0"/>
            <a:t> (Monsoon)</a:t>
          </a:r>
        </a:p>
      </dsp:txBody>
      <dsp:txXfrm>
        <a:off x="45809" y="338482"/>
        <a:ext cx="2449769" cy="1434166"/>
      </dsp:txXfrm>
    </dsp:sp>
    <dsp:sp modelId="{0AA06721-ACF6-4F4B-AE3A-77D83BFF2B5F}">
      <dsp:nvSpPr>
        <dsp:cNvPr id="0" name=""/>
        <dsp:cNvSpPr/>
      </dsp:nvSpPr>
      <dsp:spPr>
        <a:xfrm>
          <a:off x="2794099" y="740728"/>
          <a:ext cx="538269" cy="62967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2794099" y="866663"/>
        <a:ext cx="376788" cy="377803"/>
      </dsp:txXfrm>
    </dsp:sp>
    <dsp:sp modelId="{00BB4F94-4110-431C-8C62-7B7A948129FB}">
      <dsp:nvSpPr>
        <dsp:cNvPr id="0" name=""/>
        <dsp:cNvSpPr/>
      </dsp:nvSpPr>
      <dsp:spPr>
        <a:xfrm>
          <a:off x="3555801" y="293863"/>
          <a:ext cx="2539007" cy="15234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Prolonged Dry Winter</a:t>
          </a:r>
        </a:p>
        <a:p>
          <a:pPr marL="228600" lvl="1" indent="-228600" algn="l" defTabSz="1022350">
            <a:lnSpc>
              <a:spcPct val="90000"/>
            </a:lnSpc>
            <a:spcBef>
              <a:spcPct val="0"/>
            </a:spcBef>
            <a:spcAft>
              <a:spcPct val="15000"/>
            </a:spcAft>
            <a:buChar char="•"/>
          </a:pPr>
          <a:r>
            <a:rPr lang="en-US" sz="2300" kern="1200" dirty="0"/>
            <a:t>Rabi (Winter)</a:t>
          </a:r>
        </a:p>
      </dsp:txBody>
      <dsp:txXfrm>
        <a:off x="3600420" y="338482"/>
        <a:ext cx="2449769" cy="14341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E3200-A217-4BB9-916E-79C2CFBB5A41}">
      <dsp:nvSpPr>
        <dsp:cNvPr id="0" name=""/>
        <dsp:cNvSpPr/>
      </dsp:nvSpPr>
      <dsp:spPr>
        <a:xfrm>
          <a:off x="1025" y="1352599"/>
          <a:ext cx="1358800" cy="13588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Surface 25 mil.ht</a:t>
          </a:r>
        </a:p>
      </dsp:txBody>
      <dsp:txXfrm>
        <a:off x="200017" y="1551591"/>
        <a:ext cx="960816" cy="960816"/>
      </dsp:txXfrm>
    </dsp:sp>
    <dsp:sp modelId="{A0BF2811-2C22-4B06-AA70-7CA59AA88E4C}">
      <dsp:nvSpPr>
        <dsp:cNvPr id="0" name=""/>
        <dsp:cNvSpPr/>
      </dsp:nvSpPr>
      <dsp:spPr>
        <a:xfrm>
          <a:off x="1470160" y="1637947"/>
          <a:ext cx="788104" cy="788104"/>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623" y="1939318"/>
        <a:ext cx="579178" cy="185362"/>
      </dsp:txXfrm>
    </dsp:sp>
    <dsp:sp modelId="{4CD40D9D-71BD-41F2-95E0-523504788C23}">
      <dsp:nvSpPr>
        <dsp:cNvPr id="0" name=""/>
        <dsp:cNvSpPr/>
      </dsp:nvSpPr>
      <dsp:spPr>
        <a:xfrm>
          <a:off x="2368599" y="1352599"/>
          <a:ext cx="1358800" cy="13588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Ground 40</a:t>
          </a:r>
        </a:p>
      </dsp:txBody>
      <dsp:txXfrm>
        <a:off x="2567591" y="1551591"/>
        <a:ext cx="960816" cy="960816"/>
      </dsp:txXfrm>
    </dsp:sp>
    <dsp:sp modelId="{0C340EDC-600E-4FE8-9241-457DB52F7E54}">
      <dsp:nvSpPr>
        <dsp:cNvPr id="0" name=""/>
        <dsp:cNvSpPr/>
      </dsp:nvSpPr>
      <dsp:spPr>
        <a:xfrm>
          <a:off x="3837735" y="1637947"/>
          <a:ext cx="788104" cy="788104"/>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942198" y="1800296"/>
        <a:ext cx="579178" cy="463406"/>
      </dsp:txXfrm>
    </dsp:sp>
    <dsp:sp modelId="{EDC8D936-B127-472F-8243-2FB342039381}">
      <dsp:nvSpPr>
        <dsp:cNvPr id="0" name=""/>
        <dsp:cNvSpPr/>
      </dsp:nvSpPr>
      <dsp:spPr>
        <a:xfrm>
          <a:off x="4736174" y="1352599"/>
          <a:ext cx="1358800" cy="13588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Net 65 mil. </a:t>
          </a:r>
          <a:r>
            <a:rPr lang="en-US" sz="2300" kern="1200" dirty="0" err="1"/>
            <a:t>ht</a:t>
          </a:r>
          <a:endParaRPr lang="en-US" sz="2300" kern="1200" dirty="0"/>
        </a:p>
      </dsp:txBody>
      <dsp:txXfrm>
        <a:off x="4935166" y="1551591"/>
        <a:ext cx="960816" cy="9608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BA5FED-F21F-44BA-A950-F0DA61D0C250}">
      <dsp:nvSpPr>
        <dsp:cNvPr id="0" name=""/>
        <dsp:cNvSpPr/>
      </dsp:nvSpPr>
      <dsp:spPr>
        <a:xfrm>
          <a:off x="43" y="94163"/>
          <a:ext cx="4115166" cy="92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t>constrain</a:t>
          </a:r>
        </a:p>
      </dsp:txBody>
      <dsp:txXfrm>
        <a:off x="43" y="94163"/>
        <a:ext cx="4115166" cy="921600"/>
      </dsp:txXfrm>
    </dsp:sp>
    <dsp:sp modelId="{4092BA0E-2E0A-48BB-8369-460D2A91220C}">
      <dsp:nvSpPr>
        <dsp:cNvPr id="0" name=""/>
        <dsp:cNvSpPr/>
      </dsp:nvSpPr>
      <dsp:spPr>
        <a:xfrm>
          <a:off x="43" y="1015763"/>
          <a:ext cx="4115166" cy="448533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 Area under cultivation = x</a:t>
          </a:r>
        </a:p>
        <a:p>
          <a:pPr marL="285750" lvl="1" indent="-285750" algn="l" defTabSz="1422400">
            <a:lnSpc>
              <a:spcPct val="90000"/>
            </a:lnSpc>
            <a:spcBef>
              <a:spcPct val="0"/>
            </a:spcBef>
            <a:spcAft>
              <a:spcPct val="15000"/>
            </a:spcAft>
            <a:buChar char="•"/>
          </a:pPr>
          <a:r>
            <a:rPr lang="en-US" sz="3200" kern="1200" dirty="0"/>
            <a:t>▲ Water supply = x [60% monsoon]</a:t>
          </a:r>
        </a:p>
        <a:p>
          <a:pPr marL="285750" lvl="1" indent="-285750" algn="l" defTabSz="1422400">
            <a:lnSpc>
              <a:spcPct val="90000"/>
            </a:lnSpc>
            <a:spcBef>
              <a:spcPct val="0"/>
            </a:spcBef>
            <a:spcAft>
              <a:spcPct val="15000"/>
            </a:spcAft>
            <a:buChar char="•"/>
          </a:pPr>
          <a:r>
            <a:rPr lang="en-US" sz="3200" kern="1200" dirty="0"/>
            <a:t>▲ Labour = x [make in India]</a:t>
          </a:r>
        </a:p>
      </dsp:txBody>
      <dsp:txXfrm>
        <a:off x="43" y="1015763"/>
        <a:ext cx="4115166" cy="4485330"/>
      </dsp:txXfrm>
    </dsp:sp>
    <dsp:sp modelId="{0DC1C072-16A2-40AD-B7B8-4FAE2F0C563C}">
      <dsp:nvSpPr>
        <dsp:cNvPr id="0" name=""/>
        <dsp:cNvSpPr/>
      </dsp:nvSpPr>
      <dsp:spPr>
        <a:xfrm>
          <a:off x="4691332" y="94163"/>
          <a:ext cx="4115166" cy="92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t>Solution</a:t>
          </a:r>
        </a:p>
      </dsp:txBody>
      <dsp:txXfrm>
        <a:off x="4691332" y="94163"/>
        <a:ext cx="4115166" cy="921600"/>
      </dsp:txXfrm>
    </dsp:sp>
    <dsp:sp modelId="{1D443D00-50A2-4B8A-B48D-29172D073BCF}">
      <dsp:nvSpPr>
        <dsp:cNvPr id="0" name=""/>
        <dsp:cNvSpPr/>
      </dsp:nvSpPr>
      <dsp:spPr>
        <a:xfrm>
          <a:off x="4691332" y="1015763"/>
          <a:ext cx="4115166" cy="448533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Area under irrigation ▲</a:t>
          </a:r>
        </a:p>
        <a:p>
          <a:pPr marL="285750" lvl="1" indent="-285750" algn="l" defTabSz="1422400">
            <a:lnSpc>
              <a:spcPct val="90000"/>
            </a:lnSpc>
            <a:spcBef>
              <a:spcPct val="0"/>
            </a:spcBef>
            <a:spcAft>
              <a:spcPct val="15000"/>
            </a:spcAft>
            <a:buChar char="•"/>
          </a:pPr>
          <a:r>
            <a:rPr lang="en-US" sz="3200" kern="1200" dirty="0"/>
            <a:t>Micro-Irrigation, Per drop More Crop</a:t>
          </a:r>
        </a:p>
        <a:p>
          <a:pPr marL="285750" lvl="1" indent="-285750" algn="l" defTabSz="1422400">
            <a:lnSpc>
              <a:spcPct val="90000"/>
            </a:lnSpc>
            <a:spcBef>
              <a:spcPct val="0"/>
            </a:spcBef>
            <a:spcAft>
              <a:spcPct val="15000"/>
            </a:spcAft>
            <a:buChar char="•"/>
          </a:pPr>
          <a:r>
            <a:rPr lang="en-US" sz="3200" kern="1200" dirty="0"/>
            <a:t>Use MNREGA </a:t>
          </a:r>
          <a:r>
            <a:rPr lang="en-US" sz="3200" kern="1200" dirty="0" err="1"/>
            <a:t>labour</a:t>
          </a:r>
          <a:r>
            <a:rPr lang="en-US" sz="3200" kern="1200" dirty="0"/>
            <a:t> for desilting tank, creating watershed etc.</a:t>
          </a:r>
        </a:p>
        <a:p>
          <a:pPr marL="285750" lvl="1" indent="-285750" algn="l" defTabSz="1422400">
            <a:lnSpc>
              <a:spcPct val="90000"/>
            </a:lnSpc>
            <a:spcBef>
              <a:spcPct val="0"/>
            </a:spcBef>
            <a:spcAft>
              <a:spcPct val="15000"/>
            </a:spcAft>
            <a:buChar char="•"/>
          </a:pPr>
          <a:r>
            <a:rPr lang="en-US" sz="3200" kern="1200" dirty="0"/>
            <a:t>Mechanization ▲</a:t>
          </a:r>
        </a:p>
      </dsp:txBody>
      <dsp:txXfrm>
        <a:off x="4691332" y="1015763"/>
        <a:ext cx="4115166" cy="44853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034FF-726C-48C2-969F-FBF9ADE4ACFC}">
      <dsp:nvSpPr>
        <dsp:cNvPr id="0" name=""/>
        <dsp:cNvSpPr/>
      </dsp:nvSpPr>
      <dsp:spPr>
        <a:xfrm>
          <a:off x="0" y="51828"/>
          <a:ext cx="2464593" cy="1971674"/>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014EDE-1899-4A68-9570-F97DA324B89B}">
      <dsp:nvSpPr>
        <dsp:cNvPr id="0" name=""/>
        <dsp:cNvSpPr/>
      </dsp:nvSpPr>
      <dsp:spPr>
        <a:xfrm>
          <a:off x="221813" y="1826336"/>
          <a:ext cx="2193488" cy="690086"/>
        </a:xfrm>
        <a:prstGeom prst="wedgeRectCallout">
          <a:avLst>
            <a:gd name="adj1" fmla="val 20250"/>
            <a:gd name="adj2" fmla="val -607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Drip </a:t>
          </a:r>
          <a:r>
            <a:rPr lang="en-US" sz="2600" kern="1200" dirty="0" err="1"/>
            <a:t>irr</a:t>
          </a:r>
          <a:r>
            <a:rPr lang="en-US" sz="2600" kern="1200" dirty="0"/>
            <a:t>.</a:t>
          </a:r>
        </a:p>
      </dsp:txBody>
      <dsp:txXfrm>
        <a:off x="221813" y="1826336"/>
        <a:ext cx="2193488" cy="690086"/>
      </dsp:txXfrm>
    </dsp:sp>
    <dsp:sp modelId="{89762269-A08D-45AE-A229-B5179EBBC54B}">
      <dsp:nvSpPr>
        <dsp:cNvPr id="0" name=""/>
        <dsp:cNvSpPr/>
      </dsp:nvSpPr>
      <dsp:spPr>
        <a:xfrm>
          <a:off x="2711053" y="51828"/>
          <a:ext cx="2464593" cy="1971674"/>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37B5E9-9D2A-4324-9668-74BF512FDEB1}">
      <dsp:nvSpPr>
        <dsp:cNvPr id="0" name=""/>
        <dsp:cNvSpPr/>
      </dsp:nvSpPr>
      <dsp:spPr>
        <a:xfrm>
          <a:off x="2932866" y="1826336"/>
          <a:ext cx="2193488" cy="690086"/>
        </a:xfrm>
        <a:prstGeom prst="wedgeRectCallout">
          <a:avLst>
            <a:gd name="adj1" fmla="val 20250"/>
            <a:gd name="adj2" fmla="val -607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Rain gun</a:t>
          </a:r>
        </a:p>
      </dsp:txBody>
      <dsp:txXfrm>
        <a:off x="2932866" y="1826336"/>
        <a:ext cx="2193488" cy="690086"/>
      </dsp:txXfrm>
    </dsp:sp>
    <dsp:sp modelId="{71BB79CC-87CA-4A25-898C-22573DB665E0}">
      <dsp:nvSpPr>
        <dsp:cNvPr id="0" name=""/>
        <dsp:cNvSpPr/>
      </dsp:nvSpPr>
      <dsp:spPr>
        <a:xfrm>
          <a:off x="5422106" y="51828"/>
          <a:ext cx="2464593" cy="1971674"/>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2B6DFB-1380-483C-9CE4-ED8CCCFC8606}">
      <dsp:nvSpPr>
        <dsp:cNvPr id="0" name=""/>
        <dsp:cNvSpPr/>
      </dsp:nvSpPr>
      <dsp:spPr>
        <a:xfrm>
          <a:off x="5643919" y="1826336"/>
          <a:ext cx="2193488" cy="690086"/>
        </a:xfrm>
        <a:prstGeom prst="wedgeRectCallout">
          <a:avLst>
            <a:gd name="adj1" fmla="val 20250"/>
            <a:gd name="adj2" fmla="val -607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Micro sprinklers</a:t>
          </a:r>
        </a:p>
      </dsp:txBody>
      <dsp:txXfrm>
        <a:off x="5643919" y="1826336"/>
        <a:ext cx="2193488" cy="6900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DBF31-A47F-4316-A5C0-DA9C44D4794B}">
      <dsp:nvSpPr>
        <dsp:cNvPr id="0" name=""/>
        <dsp:cNvSpPr/>
      </dsp:nvSpPr>
      <dsp:spPr>
        <a:xfrm>
          <a:off x="0" y="224340"/>
          <a:ext cx="6040581" cy="98752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8816" tIns="229108" rIns="468816"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 irrigated area</a:t>
          </a:r>
        </a:p>
      </dsp:txBody>
      <dsp:txXfrm>
        <a:off x="0" y="224340"/>
        <a:ext cx="6040581" cy="987525"/>
      </dsp:txXfrm>
    </dsp:sp>
    <dsp:sp modelId="{4EF2E3CA-B9EC-4181-858F-C271A2376B6A}">
      <dsp:nvSpPr>
        <dsp:cNvPr id="0" name=""/>
        <dsp:cNvSpPr/>
      </dsp:nvSpPr>
      <dsp:spPr>
        <a:xfrm>
          <a:off x="302029" y="61980"/>
          <a:ext cx="4228406" cy="324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824" tIns="0" rIns="159824" bIns="0" numCol="1" spcCol="1270" anchor="ctr" anchorCtr="0">
          <a:noAutofit/>
        </a:bodyPr>
        <a:lstStyle/>
        <a:p>
          <a:pPr marL="0" lvl="0" indent="0" algn="l" defTabSz="1244600">
            <a:lnSpc>
              <a:spcPct val="90000"/>
            </a:lnSpc>
            <a:spcBef>
              <a:spcPct val="0"/>
            </a:spcBef>
            <a:spcAft>
              <a:spcPct val="35000"/>
            </a:spcAft>
            <a:buNone/>
          </a:pPr>
          <a:r>
            <a:rPr lang="en-US" sz="2800" kern="1200"/>
            <a:t>Har Khet ko Paani</a:t>
          </a:r>
        </a:p>
      </dsp:txBody>
      <dsp:txXfrm>
        <a:off x="317881" y="77832"/>
        <a:ext cx="4196702" cy="293016"/>
      </dsp:txXfrm>
    </dsp:sp>
    <dsp:sp modelId="{3FB1F605-5EA2-48C7-92AE-75B4A55B7E4E}">
      <dsp:nvSpPr>
        <dsp:cNvPr id="0" name=""/>
        <dsp:cNvSpPr/>
      </dsp:nvSpPr>
      <dsp:spPr>
        <a:xfrm>
          <a:off x="0" y="1433625"/>
          <a:ext cx="6040581" cy="7969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8816" tIns="229108" rIns="468816"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a:t>Micro-irrigation</a:t>
          </a:r>
        </a:p>
      </dsp:txBody>
      <dsp:txXfrm>
        <a:off x="0" y="1433625"/>
        <a:ext cx="6040581" cy="796950"/>
      </dsp:txXfrm>
    </dsp:sp>
    <dsp:sp modelId="{ACA95754-E2B3-4D75-AFD5-E472C6A5F30F}">
      <dsp:nvSpPr>
        <dsp:cNvPr id="0" name=""/>
        <dsp:cNvSpPr/>
      </dsp:nvSpPr>
      <dsp:spPr>
        <a:xfrm>
          <a:off x="302029" y="1271265"/>
          <a:ext cx="4228406" cy="324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824" tIns="0" rIns="159824" bIns="0" numCol="1" spcCol="1270" anchor="ctr" anchorCtr="0">
          <a:noAutofit/>
        </a:bodyPr>
        <a:lstStyle/>
        <a:p>
          <a:pPr marL="0" lvl="0" indent="0" algn="l" defTabSz="1244600">
            <a:lnSpc>
              <a:spcPct val="90000"/>
            </a:lnSpc>
            <a:spcBef>
              <a:spcPct val="0"/>
            </a:spcBef>
            <a:spcAft>
              <a:spcPct val="35000"/>
            </a:spcAft>
            <a:buNone/>
          </a:pPr>
          <a:r>
            <a:rPr lang="en-US" sz="2800" kern="1200"/>
            <a:t>Per drop More Crop</a:t>
          </a:r>
        </a:p>
      </dsp:txBody>
      <dsp:txXfrm>
        <a:off x="317881" y="1287117"/>
        <a:ext cx="4196702" cy="293016"/>
      </dsp:txXfrm>
    </dsp:sp>
    <dsp:sp modelId="{A66F8895-CBBF-46D1-BB60-2F1938E95C50}">
      <dsp:nvSpPr>
        <dsp:cNvPr id="0" name=""/>
        <dsp:cNvSpPr/>
      </dsp:nvSpPr>
      <dsp:spPr>
        <a:xfrm>
          <a:off x="0" y="2452335"/>
          <a:ext cx="6040581" cy="2079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8816" tIns="229108" rIns="468816"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Rain water harvesting; Conserve soil moisture, watershed; Ground water recharge; Muni-waste </a:t>
          </a:r>
          <a:r>
            <a:rPr lang="en-US" sz="2800" kern="1200" dirty="0" err="1"/>
            <a:t>water►treat►agri</a:t>
          </a:r>
          <a:r>
            <a:rPr lang="en-US" sz="2800" kern="1200" dirty="0"/>
            <a:t>.</a:t>
          </a:r>
        </a:p>
      </dsp:txBody>
      <dsp:txXfrm>
        <a:off x="0" y="2452335"/>
        <a:ext cx="6040581" cy="2079000"/>
      </dsp:txXfrm>
    </dsp:sp>
    <dsp:sp modelId="{196572F0-65FE-4037-922D-D6B7AE476D57}">
      <dsp:nvSpPr>
        <dsp:cNvPr id="0" name=""/>
        <dsp:cNvSpPr/>
      </dsp:nvSpPr>
      <dsp:spPr>
        <a:xfrm>
          <a:off x="302029" y="2289975"/>
          <a:ext cx="4228406" cy="3247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824" tIns="0" rIns="159824" bIns="0" numCol="1" spcCol="1270" anchor="ctr" anchorCtr="0">
          <a:noAutofit/>
        </a:bodyPr>
        <a:lstStyle/>
        <a:p>
          <a:pPr marL="0" lvl="0" indent="0" algn="l" defTabSz="1244600">
            <a:lnSpc>
              <a:spcPct val="90000"/>
            </a:lnSpc>
            <a:spcBef>
              <a:spcPct val="0"/>
            </a:spcBef>
            <a:spcAft>
              <a:spcPct val="35000"/>
            </a:spcAft>
            <a:buNone/>
          </a:pPr>
          <a:r>
            <a:rPr lang="en-US" sz="2800" kern="1200"/>
            <a:t>Jal Sanchay</a:t>
          </a:r>
        </a:p>
      </dsp:txBody>
      <dsp:txXfrm>
        <a:off x="317881" y="2305827"/>
        <a:ext cx="4196702" cy="293016"/>
      </dsp:txXfrm>
    </dsp:sp>
    <dsp:sp modelId="{24558F18-ED23-4EAE-AD80-F972DE3971AA}">
      <dsp:nvSpPr>
        <dsp:cNvPr id="0" name=""/>
        <dsp:cNvSpPr/>
      </dsp:nvSpPr>
      <dsp:spPr>
        <a:xfrm>
          <a:off x="0" y="4753096"/>
          <a:ext cx="6040581" cy="1247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8816" tIns="229108" rIns="468816"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a:t>Info-Edu-Comm (IEC)</a:t>
          </a:r>
        </a:p>
        <a:p>
          <a:pPr marL="285750" lvl="1" indent="-285750" algn="l" defTabSz="1244600">
            <a:lnSpc>
              <a:spcPct val="90000"/>
            </a:lnSpc>
            <a:spcBef>
              <a:spcPct val="0"/>
            </a:spcBef>
            <a:spcAft>
              <a:spcPct val="15000"/>
            </a:spcAft>
            <a:buChar char="•"/>
          </a:pPr>
          <a:r>
            <a:rPr lang="en-US" sz="2800" kern="1200" dirty="0"/>
            <a:t>Private investments</a:t>
          </a:r>
        </a:p>
      </dsp:txBody>
      <dsp:txXfrm>
        <a:off x="0" y="4753096"/>
        <a:ext cx="6040581" cy="1247400"/>
      </dsp:txXfrm>
    </dsp:sp>
    <dsp:sp modelId="{B591475F-E2C3-46B6-A14B-52DD85D2C1A1}">
      <dsp:nvSpPr>
        <dsp:cNvPr id="0" name=""/>
        <dsp:cNvSpPr/>
      </dsp:nvSpPr>
      <dsp:spPr>
        <a:xfrm>
          <a:off x="302029" y="4590736"/>
          <a:ext cx="4228406" cy="324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824" tIns="0" rIns="159824" bIns="0" numCol="1" spcCol="1270" anchor="ctr" anchorCtr="0">
          <a:noAutofit/>
        </a:bodyPr>
        <a:lstStyle/>
        <a:p>
          <a:pPr marL="0" lvl="0" indent="0" algn="l" defTabSz="1244600">
            <a:lnSpc>
              <a:spcPct val="90000"/>
            </a:lnSpc>
            <a:spcBef>
              <a:spcPct val="0"/>
            </a:spcBef>
            <a:spcAft>
              <a:spcPct val="35000"/>
            </a:spcAft>
            <a:buNone/>
          </a:pPr>
          <a:r>
            <a:rPr lang="en-US" sz="2800" kern="1200"/>
            <a:t>Misc.</a:t>
          </a:r>
        </a:p>
      </dsp:txBody>
      <dsp:txXfrm>
        <a:off x="317881" y="4606588"/>
        <a:ext cx="4196702" cy="293016"/>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9.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8B82D5-BF64-409A-BD89-C5AD834E54D5}" type="datetimeFigureOut">
              <a:rPr lang="en-US" smtClean="0"/>
              <a:t>20-Jul-16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9EBF0-A215-481B-8DD7-87667ADFA0FF}" type="slidenum">
              <a:rPr lang="en-US" smtClean="0"/>
              <a:t>‹#›</a:t>
            </a:fld>
            <a:endParaRPr lang="en-US"/>
          </a:p>
        </p:txBody>
      </p:sp>
    </p:spTree>
    <p:extLst>
      <p:ext uri="{BB962C8B-B14F-4D97-AF65-F5344CB8AC3E}">
        <p14:creationId xmlns:p14="http://schemas.microsoft.com/office/powerpoint/2010/main" val="3850439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1</a:t>
            </a:fld>
            <a:endParaRPr lang="en-US"/>
          </a:p>
        </p:txBody>
      </p:sp>
    </p:spTree>
    <p:extLst>
      <p:ext uri="{BB962C8B-B14F-4D97-AF65-F5344CB8AC3E}">
        <p14:creationId xmlns:p14="http://schemas.microsoft.com/office/powerpoint/2010/main" val="3575367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10</a:t>
            </a:fld>
            <a:endParaRPr lang="en-US"/>
          </a:p>
        </p:txBody>
      </p:sp>
    </p:spTree>
    <p:extLst>
      <p:ext uri="{BB962C8B-B14F-4D97-AF65-F5344CB8AC3E}">
        <p14:creationId xmlns:p14="http://schemas.microsoft.com/office/powerpoint/2010/main" val="2730157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yield on seeds only</a:t>
            </a:r>
          </a:p>
          <a:p>
            <a:r>
              <a:rPr lang="en-US" dirty="0"/>
              <a:t>Green rev: HYV of rice, wheat; but not more R&amp;D elsewhere</a:t>
            </a:r>
          </a:p>
          <a:p>
            <a:r>
              <a:rPr lang="en-US" dirty="0"/>
              <a:t>Low RD, # of students in agri. University; </a:t>
            </a:r>
          </a:p>
          <a:p>
            <a:r>
              <a:rPr lang="en-US" dirty="0"/>
              <a:t>Small farmers can’t afford, UP doing DBT</a:t>
            </a:r>
          </a:p>
          <a:p>
            <a:r>
              <a:rPr lang="en-US" dirty="0"/>
              <a:t>Government fixing max. sale price of cotton seed= but survey says price control bad idea- instead increase private participation</a:t>
            </a:r>
          </a:p>
          <a:p>
            <a:r>
              <a:rPr lang="en-US" dirty="0"/>
              <a:t>GM – address issues, but implement. Brazil, China also opening gates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Government fixing max. sale price of cotton seed= but survey opposed</a:t>
            </a:r>
          </a:p>
          <a:p>
            <a:endParaRPr lang="en-US" dirty="0"/>
          </a:p>
        </p:txBody>
      </p:sp>
      <p:sp>
        <p:nvSpPr>
          <p:cNvPr id="4" name="Slide Number Placeholder 3"/>
          <p:cNvSpPr>
            <a:spLocks noGrp="1"/>
          </p:cNvSpPr>
          <p:nvPr>
            <p:ph type="sldNum" sz="quarter" idx="10"/>
          </p:nvPr>
        </p:nvSpPr>
        <p:spPr/>
        <p:txBody>
          <a:bodyPr/>
          <a:lstStyle/>
          <a:p>
            <a:fld id="{1B99EBF0-A215-481B-8DD7-87667ADFA0FF}" type="slidenum">
              <a:rPr lang="en-US" smtClean="0"/>
              <a:t>11</a:t>
            </a:fld>
            <a:endParaRPr lang="en-US"/>
          </a:p>
        </p:txBody>
      </p:sp>
    </p:spTree>
    <p:extLst>
      <p:ext uri="{BB962C8B-B14F-4D97-AF65-F5344CB8AC3E}">
        <p14:creationId xmlns:p14="http://schemas.microsoft.com/office/powerpoint/2010/main" val="3235223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12</a:t>
            </a:fld>
            <a:endParaRPr lang="en-US"/>
          </a:p>
        </p:txBody>
      </p:sp>
    </p:spTree>
    <p:extLst>
      <p:ext uri="{BB962C8B-B14F-4D97-AF65-F5344CB8AC3E}">
        <p14:creationId xmlns:p14="http://schemas.microsoft.com/office/powerpoint/2010/main" val="2199131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http://www.thehindu.com/news/national/no-more-droughts-in-india-says-imd/article8093638.ece</a:t>
            </a:r>
          </a:p>
        </p:txBody>
      </p:sp>
      <p:sp>
        <p:nvSpPr>
          <p:cNvPr id="4" name="Slide Number Placeholder 3"/>
          <p:cNvSpPr>
            <a:spLocks noGrp="1"/>
          </p:cNvSpPr>
          <p:nvPr>
            <p:ph type="sldNum" sz="quarter" idx="10"/>
          </p:nvPr>
        </p:nvSpPr>
        <p:spPr/>
        <p:txBody>
          <a:bodyPr/>
          <a:lstStyle/>
          <a:p>
            <a:fld id="{1B99EBF0-A215-481B-8DD7-87667ADFA0FF}" type="slidenum">
              <a:rPr lang="en-US" smtClean="0"/>
              <a:t>13</a:t>
            </a:fld>
            <a:endParaRPr lang="en-US"/>
          </a:p>
        </p:txBody>
      </p:sp>
    </p:spTree>
    <p:extLst>
      <p:ext uri="{BB962C8B-B14F-4D97-AF65-F5344CB8AC3E}">
        <p14:creationId xmlns:p14="http://schemas.microsoft.com/office/powerpoint/2010/main" val="1678773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90% El Nino years= Below normal monsoon; </a:t>
            </a:r>
          </a:p>
          <a:p>
            <a:endParaRPr lang="en-US" dirty="0"/>
          </a:p>
        </p:txBody>
      </p:sp>
      <p:sp>
        <p:nvSpPr>
          <p:cNvPr id="4" name="Slide Number Placeholder 3"/>
          <p:cNvSpPr>
            <a:spLocks noGrp="1"/>
          </p:cNvSpPr>
          <p:nvPr>
            <p:ph type="sldNum" sz="quarter" idx="10"/>
          </p:nvPr>
        </p:nvSpPr>
        <p:spPr/>
        <p:txBody>
          <a:bodyPr/>
          <a:lstStyle/>
          <a:p>
            <a:fld id="{1B99EBF0-A215-481B-8DD7-87667ADFA0FF}" type="slidenum">
              <a:rPr lang="en-US" smtClean="0"/>
              <a:t>14</a:t>
            </a:fld>
            <a:endParaRPr lang="en-US"/>
          </a:p>
        </p:txBody>
      </p:sp>
    </p:spTree>
    <p:extLst>
      <p:ext uri="{BB962C8B-B14F-4D97-AF65-F5344CB8AC3E}">
        <p14:creationId xmlns:p14="http://schemas.microsoft.com/office/powerpoint/2010/main" val="3198502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15</a:t>
            </a:fld>
            <a:endParaRPr lang="en-US"/>
          </a:p>
        </p:txBody>
      </p:sp>
    </p:spTree>
    <p:extLst>
      <p:ext uri="{BB962C8B-B14F-4D97-AF65-F5344CB8AC3E}">
        <p14:creationId xmlns:p14="http://schemas.microsoft.com/office/powerpoint/2010/main" val="3814470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16</a:t>
            </a:fld>
            <a:endParaRPr lang="en-US"/>
          </a:p>
        </p:txBody>
      </p:sp>
    </p:spTree>
    <p:extLst>
      <p:ext uri="{BB962C8B-B14F-4D97-AF65-F5344CB8AC3E}">
        <p14:creationId xmlns:p14="http://schemas.microsoft.com/office/powerpoint/2010/main" val="1812682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17</a:t>
            </a:fld>
            <a:endParaRPr lang="en-US"/>
          </a:p>
        </p:txBody>
      </p:sp>
    </p:spTree>
    <p:extLst>
      <p:ext uri="{BB962C8B-B14F-4D97-AF65-F5344CB8AC3E}">
        <p14:creationId xmlns:p14="http://schemas.microsoft.com/office/powerpoint/2010/main" val="1058707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18</a:t>
            </a:fld>
            <a:endParaRPr lang="en-US"/>
          </a:p>
        </p:txBody>
      </p:sp>
    </p:spTree>
    <p:extLst>
      <p:ext uri="{BB962C8B-B14F-4D97-AF65-F5344CB8AC3E}">
        <p14:creationId xmlns:p14="http://schemas.microsoft.com/office/powerpoint/2010/main" val="1569713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19</a:t>
            </a:fld>
            <a:endParaRPr lang="en-US"/>
          </a:p>
        </p:txBody>
      </p:sp>
    </p:spTree>
    <p:extLst>
      <p:ext uri="{BB962C8B-B14F-4D97-AF65-F5344CB8AC3E}">
        <p14:creationId xmlns:p14="http://schemas.microsoft.com/office/powerpoint/2010/main" val="8446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2</a:t>
            </a:fld>
            <a:endParaRPr lang="en-US"/>
          </a:p>
        </p:txBody>
      </p:sp>
    </p:spTree>
    <p:extLst>
      <p:ext uri="{BB962C8B-B14F-4D97-AF65-F5344CB8AC3E}">
        <p14:creationId xmlns:p14="http://schemas.microsoft.com/office/powerpoint/2010/main" val="3605241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20</a:t>
            </a:fld>
            <a:endParaRPr lang="en-US"/>
          </a:p>
        </p:txBody>
      </p:sp>
    </p:spTree>
    <p:extLst>
      <p:ext uri="{BB962C8B-B14F-4D97-AF65-F5344CB8AC3E}">
        <p14:creationId xmlns:p14="http://schemas.microsoft.com/office/powerpoint/2010/main" val="92917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21</a:t>
            </a:fld>
            <a:endParaRPr lang="en-US"/>
          </a:p>
        </p:txBody>
      </p:sp>
    </p:spTree>
    <p:extLst>
      <p:ext uri="{BB962C8B-B14F-4D97-AF65-F5344CB8AC3E}">
        <p14:creationId xmlns:p14="http://schemas.microsoft.com/office/powerpoint/2010/main" val="3335076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Pipe </a:t>
            </a:r>
            <a:r>
              <a:rPr lang="en-US" dirty="0" err="1"/>
              <a:t>maa</a:t>
            </a:r>
            <a:r>
              <a:rPr lang="en-US" dirty="0"/>
              <a:t> jam </a:t>
            </a:r>
            <a:r>
              <a:rPr lang="en-US" dirty="0" err="1"/>
              <a:t>thyi</a:t>
            </a:r>
            <a:r>
              <a:rPr lang="en-US" dirty="0"/>
              <a:t> </a:t>
            </a:r>
            <a:r>
              <a:rPr lang="en-US" dirty="0" err="1"/>
              <a:t>jaay</a:t>
            </a:r>
            <a:endParaRPr lang="en-US" dirty="0"/>
          </a:p>
        </p:txBody>
      </p:sp>
      <p:sp>
        <p:nvSpPr>
          <p:cNvPr id="4" name="Slide Number Placeholder 3"/>
          <p:cNvSpPr>
            <a:spLocks noGrp="1"/>
          </p:cNvSpPr>
          <p:nvPr>
            <p:ph type="sldNum" sz="quarter" idx="10"/>
          </p:nvPr>
        </p:nvSpPr>
        <p:spPr/>
        <p:txBody>
          <a:bodyPr/>
          <a:lstStyle/>
          <a:p>
            <a:fld id="{EA79AE29-0EE7-4F2C-9BA3-9689E78FE788}" type="slidenum">
              <a:rPr lang="en-US" smtClean="0"/>
              <a:t>22</a:t>
            </a:fld>
            <a:endParaRPr lang="en-US"/>
          </a:p>
        </p:txBody>
      </p:sp>
    </p:spTree>
    <p:extLst>
      <p:ext uri="{BB962C8B-B14F-4D97-AF65-F5344CB8AC3E}">
        <p14:creationId xmlns:p14="http://schemas.microsoft.com/office/powerpoint/2010/main" val="4164005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23</a:t>
            </a:fld>
            <a:endParaRPr lang="en-US"/>
          </a:p>
        </p:txBody>
      </p:sp>
    </p:spTree>
    <p:extLst>
      <p:ext uri="{BB962C8B-B14F-4D97-AF65-F5344CB8AC3E}">
        <p14:creationId xmlns:p14="http://schemas.microsoft.com/office/powerpoint/2010/main" val="3223554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24</a:t>
            </a:fld>
            <a:endParaRPr lang="en-US"/>
          </a:p>
        </p:txBody>
      </p:sp>
    </p:spTree>
    <p:extLst>
      <p:ext uri="{BB962C8B-B14F-4D97-AF65-F5344CB8AC3E}">
        <p14:creationId xmlns:p14="http://schemas.microsoft.com/office/powerpoint/2010/main" val="2714871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Rashtriya</a:t>
            </a:r>
            <a:r>
              <a:rPr lang="en-US" dirty="0"/>
              <a:t> Krishi Vikas Yojana is closed as per Wikipedia?</a:t>
            </a:r>
          </a:p>
        </p:txBody>
      </p:sp>
      <p:sp>
        <p:nvSpPr>
          <p:cNvPr id="4" name="Slide Number Placeholder 3"/>
          <p:cNvSpPr>
            <a:spLocks noGrp="1"/>
          </p:cNvSpPr>
          <p:nvPr>
            <p:ph type="sldNum" sz="quarter" idx="10"/>
          </p:nvPr>
        </p:nvSpPr>
        <p:spPr/>
        <p:txBody>
          <a:bodyPr/>
          <a:lstStyle/>
          <a:p>
            <a:fld id="{48E07F73-60CE-410E-BD72-1D9BA7D166CF}" type="slidenum">
              <a:rPr lang="en-US" smtClean="0"/>
              <a:t>25</a:t>
            </a:fld>
            <a:endParaRPr lang="en-US"/>
          </a:p>
        </p:txBody>
      </p:sp>
    </p:spTree>
    <p:extLst>
      <p:ext uri="{BB962C8B-B14F-4D97-AF65-F5344CB8AC3E}">
        <p14:creationId xmlns:p14="http://schemas.microsoft.com/office/powerpoint/2010/main" val="518560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26</a:t>
            </a:fld>
            <a:endParaRPr lang="en-US"/>
          </a:p>
        </p:txBody>
      </p:sp>
    </p:spTree>
    <p:extLst>
      <p:ext uri="{BB962C8B-B14F-4D97-AF65-F5344CB8AC3E}">
        <p14:creationId xmlns:p14="http://schemas.microsoft.com/office/powerpoint/2010/main" val="2215179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27</a:t>
            </a:fld>
            <a:endParaRPr lang="en-US"/>
          </a:p>
        </p:txBody>
      </p:sp>
    </p:spTree>
    <p:extLst>
      <p:ext uri="{BB962C8B-B14F-4D97-AF65-F5344CB8AC3E}">
        <p14:creationId xmlns:p14="http://schemas.microsoft.com/office/powerpoint/2010/main" val="2465384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28</a:t>
            </a:fld>
            <a:endParaRPr lang="en-US"/>
          </a:p>
        </p:txBody>
      </p:sp>
    </p:spTree>
    <p:extLst>
      <p:ext uri="{BB962C8B-B14F-4D97-AF65-F5344CB8AC3E}">
        <p14:creationId xmlns:p14="http://schemas.microsoft.com/office/powerpoint/2010/main" val="3971493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29</a:t>
            </a:fld>
            <a:endParaRPr lang="en-US"/>
          </a:p>
        </p:txBody>
      </p:sp>
    </p:spTree>
    <p:extLst>
      <p:ext uri="{BB962C8B-B14F-4D97-AF65-F5344CB8AC3E}">
        <p14:creationId xmlns:p14="http://schemas.microsoft.com/office/powerpoint/2010/main" val="2878350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3</a:t>
            </a:fld>
            <a:endParaRPr lang="en-US"/>
          </a:p>
        </p:txBody>
      </p:sp>
    </p:spTree>
    <p:extLst>
      <p:ext uri="{BB962C8B-B14F-4D97-AF65-F5344CB8AC3E}">
        <p14:creationId xmlns:p14="http://schemas.microsoft.com/office/powerpoint/2010/main" val="20963570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vol1-04-Agriculture_ More from Less</a:t>
            </a:r>
          </a:p>
          <a:p>
            <a:r>
              <a:rPr lang="en-US" dirty="0"/>
              <a:t>vol1-09-The </a:t>
            </a:r>
            <a:r>
              <a:rPr lang="en-US" dirty="0" err="1"/>
              <a:t>Fertiliser</a:t>
            </a:r>
            <a:r>
              <a:rPr lang="en-US" dirty="0"/>
              <a:t> Sector</a:t>
            </a:r>
          </a:p>
          <a:p>
            <a:r>
              <a:rPr lang="en-US" dirty="0"/>
              <a:t>vol2-05-Prices, Agriculture and Food Management</a:t>
            </a:r>
          </a:p>
          <a:p>
            <a:endParaRPr lang="en-US" dirty="0"/>
          </a:p>
        </p:txBody>
      </p:sp>
      <p:sp>
        <p:nvSpPr>
          <p:cNvPr id="4" name="Slide Number Placeholder 3"/>
          <p:cNvSpPr>
            <a:spLocks noGrp="1"/>
          </p:cNvSpPr>
          <p:nvPr>
            <p:ph type="sldNum" sz="quarter" idx="10"/>
          </p:nvPr>
        </p:nvSpPr>
        <p:spPr/>
        <p:txBody>
          <a:bodyPr/>
          <a:lstStyle/>
          <a:p>
            <a:fld id="{48E07F73-60CE-410E-BD72-1D9BA7D166CF}" type="slidenum">
              <a:rPr lang="en-US" smtClean="0"/>
              <a:t>30</a:t>
            </a:fld>
            <a:endParaRPr lang="en-US"/>
          </a:p>
        </p:txBody>
      </p:sp>
    </p:spTree>
    <p:extLst>
      <p:ext uri="{BB962C8B-B14F-4D97-AF65-F5344CB8AC3E}">
        <p14:creationId xmlns:p14="http://schemas.microsoft.com/office/powerpoint/2010/main" val="828872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31</a:t>
            </a:fld>
            <a:endParaRPr lang="en-US"/>
          </a:p>
        </p:txBody>
      </p:sp>
    </p:spTree>
    <p:extLst>
      <p:ext uri="{BB962C8B-B14F-4D97-AF65-F5344CB8AC3E}">
        <p14:creationId xmlns:p14="http://schemas.microsoft.com/office/powerpoint/2010/main" val="3947024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32</a:t>
            </a:fld>
            <a:endParaRPr lang="en-US"/>
          </a:p>
        </p:txBody>
      </p:sp>
    </p:spTree>
    <p:extLst>
      <p:ext uri="{BB962C8B-B14F-4D97-AF65-F5344CB8AC3E}">
        <p14:creationId xmlns:p14="http://schemas.microsoft.com/office/powerpoint/2010/main" val="3462102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Cost plus subsidy regime</a:t>
            </a:r>
          </a:p>
          <a:p>
            <a:pPr lvl="0"/>
            <a:r>
              <a:rPr lang="en-US" dirty="0"/>
              <a:t>30 desi Company given Subsidy on production cost vs. Government fixed MRP.</a:t>
            </a:r>
          </a:p>
          <a:p>
            <a:pPr lvl="0"/>
            <a:r>
              <a:rPr lang="en-US" dirty="0"/>
              <a:t>Higher production cost = more subsidy  = no incentive to improve technology.</a:t>
            </a:r>
          </a:p>
          <a:p>
            <a:pPr lvl="0"/>
            <a:r>
              <a:rPr lang="en-US" dirty="0"/>
              <a:t>Production cap. Not increasing, have to import.</a:t>
            </a:r>
          </a:p>
          <a:p>
            <a:pPr lvl="0"/>
            <a:r>
              <a:rPr lang="en-US" dirty="0" err="1"/>
              <a:t>Soln</a:t>
            </a:r>
            <a:r>
              <a:rPr lang="en-US" dirty="0"/>
              <a:t>: NBS ambit, and allow exit.</a:t>
            </a:r>
          </a:p>
          <a:p>
            <a:pPr lvl="0"/>
            <a:r>
              <a:rPr lang="en-US" dirty="0"/>
              <a:t>Unlike bank, civil aviation – exit should be easier because less employed, more reliance on energy.</a:t>
            </a:r>
          </a:p>
          <a:p>
            <a:endParaRPr lang="en-US" dirty="0"/>
          </a:p>
        </p:txBody>
      </p:sp>
      <p:sp>
        <p:nvSpPr>
          <p:cNvPr id="4" name="Slide Number Placeholder 3"/>
          <p:cNvSpPr>
            <a:spLocks noGrp="1"/>
          </p:cNvSpPr>
          <p:nvPr>
            <p:ph type="sldNum" sz="quarter" idx="10"/>
          </p:nvPr>
        </p:nvSpPr>
        <p:spPr/>
        <p:txBody>
          <a:bodyPr/>
          <a:lstStyle/>
          <a:p>
            <a:fld id="{1B99EBF0-A215-481B-8DD7-87667ADFA0FF}" type="slidenum">
              <a:rPr lang="en-US" smtClean="0"/>
              <a:t>33</a:t>
            </a:fld>
            <a:endParaRPr lang="en-US"/>
          </a:p>
        </p:txBody>
      </p:sp>
    </p:spTree>
    <p:extLst>
      <p:ext uri="{BB962C8B-B14F-4D97-AF65-F5344CB8AC3E}">
        <p14:creationId xmlns:p14="http://schemas.microsoft.com/office/powerpoint/2010/main" val="3834137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67% of UP farmers have to buy black market. (diversion to Nepal)</a:t>
            </a:r>
          </a:p>
          <a:p>
            <a:r>
              <a:rPr lang="en-US" dirty="0"/>
              <a:t>51% eligible farmers buy from black market.</a:t>
            </a:r>
          </a:p>
          <a:p>
            <a:r>
              <a:rPr lang="en-US" dirty="0"/>
              <a:t>Small marginal farmers suffer.</a:t>
            </a:r>
          </a:p>
          <a:p>
            <a:endParaRPr lang="en-US" dirty="0"/>
          </a:p>
          <a:p>
            <a:endParaRPr lang="en-US" dirty="0"/>
          </a:p>
        </p:txBody>
      </p:sp>
      <p:sp>
        <p:nvSpPr>
          <p:cNvPr id="4" name="Slide Number Placeholder 3"/>
          <p:cNvSpPr>
            <a:spLocks noGrp="1"/>
          </p:cNvSpPr>
          <p:nvPr>
            <p:ph type="sldNum" sz="quarter" idx="10"/>
          </p:nvPr>
        </p:nvSpPr>
        <p:spPr/>
        <p:txBody>
          <a:bodyPr/>
          <a:lstStyle/>
          <a:p>
            <a:fld id="{1B99EBF0-A215-481B-8DD7-87667ADFA0FF}" type="slidenum">
              <a:rPr lang="en-US" smtClean="0"/>
              <a:t>34</a:t>
            </a:fld>
            <a:endParaRPr lang="en-US"/>
          </a:p>
        </p:txBody>
      </p:sp>
    </p:spTree>
    <p:extLst>
      <p:ext uri="{BB962C8B-B14F-4D97-AF65-F5344CB8AC3E}">
        <p14:creationId xmlns:p14="http://schemas.microsoft.com/office/powerpoint/2010/main" val="1932121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35</a:t>
            </a:fld>
            <a:endParaRPr lang="en-US"/>
          </a:p>
        </p:txBody>
      </p:sp>
    </p:spTree>
    <p:extLst>
      <p:ext uri="{BB962C8B-B14F-4D97-AF65-F5344CB8AC3E}">
        <p14:creationId xmlns:p14="http://schemas.microsoft.com/office/powerpoint/2010/main" val="253428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36</a:t>
            </a:fld>
            <a:endParaRPr lang="en-US"/>
          </a:p>
        </p:txBody>
      </p:sp>
    </p:spTree>
    <p:extLst>
      <p:ext uri="{BB962C8B-B14F-4D97-AF65-F5344CB8AC3E}">
        <p14:creationId xmlns:p14="http://schemas.microsoft.com/office/powerpoint/2010/main" val="42015603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37</a:t>
            </a:fld>
            <a:endParaRPr lang="en-US"/>
          </a:p>
        </p:txBody>
      </p:sp>
    </p:spTree>
    <p:extLst>
      <p:ext uri="{BB962C8B-B14F-4D97-AF65-F5344CB8AC3E}">
        <p14:creationId xmlns:p14="http://schemas.microsoft.com/office/powerpoint/2010/main" val="2075555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38</a:t>
            </a:fld>
            <a:endParaRPr lang="en-US"/>
          </a:p>
        </p:txBody>
      </p:sp>
    </p:spTree>
    <p:extLst>
      <p:ext uri="{BB962C8B-B14F-4D97-AF65-F5344CB8AC3E}">
        <p14:creationId xmlns:p14="http://schemas.microsoft.com/office/powerpoint/2010/main" val="3896183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39</a:t>
            </a:fld>
            <a:endParaRPr lang="en-US"/>
          </a:p>
        </p:txBody>
      </p:sp>
    </p:spTree>
    <p:extLst>
      <p:ext uri="{BB962C8B-B14F-4D97-AF65-F5344CB8AC3E}">
        <p14:creationId xmlns:p14="http://schemas.microsoft.com/office/powerpoint/2010/main" val="3485528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4</a:t>
            </a:fld>
            <a:endParaRPr lang="en-US"/>
          </a:p>
        </p:txBody>
      </p:sp>
    </p:spTree>
    <p:extLst>
      <p:ext uri="{BB962C8B-B14F-4D97-AF65-F5344CB8AC3E}">
        <p14:creationId xmlns:p14="http://schemas.microsoft.com/office/powerpoint/2010/main" val="2283615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a:t>3 basic types of </a:t>
            </a:r>
            <a:r>
              <a:rPr lang="en-US" dirty="0" err="1"/>
              <a:t>fertiliser</a:t>
            </a:r>
            <a:r>
              <a:rPr lang="en-US" dirty="0"/>
              <a:t> used—NPK idea ratio : 4:2:1- overuse in both India and China.</a:t>
            </a:r>
          </a:p>
          <a:p>
            <a:pPr fontAlgn="ctr"/>
            <a:r>
              <a:rPr lang="en-US" dirty="0"/>
              <a:t>DAP-MOP under NBS- Per kg subsidies on DAP and MOP </a:t>
            </a:r>
            <a:r>
              <a:rPr lang="en-US" dirty="0" err="1"/>
              <a:t>fertiliser</a:t>
            </a:r>
            <a:r>
              <a:rPr lang="en-US" dirty="0"/>
              <a:t> are hence fixed—they do not vary with market prices. </a:t>
            </a:r>
          </a:p>
          <a:p>
            <a:pPr fontAlgn="ctr"/>
            <a:r>
              <a:rPr lang="en-US" dirty="0"/>
              <a:t>Imports of DAP and MOP are also not controlled. </a:t>
            </a:r>
          </a:p>
          <a:p>
            <a:pPr fontAlgn="ctr"/>
            <a:r>
              <a:rPr lang="en-US" dirty="0"/>
              <a:t>In many ways, urea dominates the sector.  Of all the </a:t>
            </a:r>
            <a:r>
              <a:rPr lang="en-US" dirty="0" err="1"/>
              <a:t>fertilisers</a:t>
            </a:r>
            <a:r>
              <a:rPr lang="en-US" dirty="0"/>
              <a:t>, it is the most produced (86 per cent), the most consumed (74 per cent share), and the most imported (52 per cent).</a:t>
            </a:r>
          </a:p>
          <a:p>
            <a:endParaRPr lang="en-US" dirty="0"/>
          </a:p>
        </p:txBody>
      </p:sp>
      <p:sp>
        <p:nvSpPr>
          <p:cNvPr id="4" name="Slide Number Placeholder 3"/>
          <p:cNvSpPr>
            <a:spLocks noGrp="1"/>
          </p:cNvSpPr>
          <p:nvPr>
            <p:ph type="sldNum" sz="quarter" idx="10"/>
          </p:nvPr>
        </p:nvSpPr>
        <p:spPr/>
        <p:txBody>
          <a:bodyPr/>
          <a:lstStyle/>
          <a:p>
            <a:fld id="{1B99EBF0-A215-481B-8DD7-87667ADFA0FF}" type="slidenum">
              <a:rPr lang="en-US" smtClean="0"/>
              <a:t>40</a:t>
            </a:fld>
            <a:endParaRPr lang="en-US"/>
          </a:p>
        </p:txBody>
      </p:sp>
    </p:spTree>
    <p:extLst>
      <p:ext uri="{BB962C8B-B14F-4D97-AF65-F5344CB8AC3E}">
        <p14:creationId xmlns:p14="http://schemas.microsoft.com/office/powerpoint/2010/main" val="1156289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41</a:t>
            </a:fld>
            <a:endParaRPr lang="en-US"/>
          </a:p>
        </p:txBody>
      </p:sp>
    </p:spTree>
    <p:extLst>
      <p:ext uri="{BB962C8B-B14F-4D97-AF65-F5344CB8AC3E}">
        <p14:creationId xmlns:p14="http://schemas.microsoft.com/office/powerpoint/2010/main" val="2277044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42</a:t>
            </a:fld>
            <a:endParaRPr lang="en-US"/>
          </a:p>
        </p:txBody>
      </p:sp>
    </p:spTree>
    <p:extLst>
      <p:ext uri="{BB962C8B-B14F-4D97-AF65-F5344CB8AC3E}">
        <p14:creationId xmlns:p14="http://schemas.microsoft.com/office/powerpoint/2010/main" val="10680979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43</a:t>
            </a:fld>
            <a:endParaRPr lang="en-US"/>
          </a:p>
        </p:txBody>
      </p:sp>
    </p:spTree>
    <p:extLst>
      <p:ext uri="{BB962C8B-B14F-4D97-AF65-F5344CB8AC3E}">
        <p14:creationId xmlns:p14="http://schemas.microsoft.com/office/powerpoint/2010/main" val="25305905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44</a:t>
            </a:fld>
            <a:endParaRPr lang="en-US"/>
          </a:p>
        </p:txBody>
      </p:sp>
    </p:spTree>
    <p:extLst>
      <p:ext uri="{BB962C8B-B14F-4D97-AF65-F5344CB8AC3E}">
        <p14:creationId xmlns:p14="http://schemas.microsoft.com/office/powerpoint/2010/main" val="7909949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45</a:t>
            </a:fld>
            <a:endParaRPr lang="en-US"/>
          </a:p>
        </p:txBody>
      </p:sp>
    </p:spTree>
    <p:extLst>
      <p:ext uri="{BB962C8B-B14F-4D97-AF65-F5344CB8AC3E}">
        <p14:creationId xmlns:p14="http://schemas.microsoft.com/office/powerpoint/2010/main" val="41838044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46</a:t>
            </a:fld>
            <a:endParaRPr lang="en-US"/>
          </a:p>
        </p:txBody>
      </p:sp>
    </p:spTree>
    <p:extLst>
      <p:ext uri="{BB962C8B-B14F-4D97-AF65-F5344CB8AC3E}">
        <p14:creationId xmlns:p14="http://schemas.microsoft.com/office/powerpoint/2010/main" val="27795381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47</a:t>
            </a:fld>
            <a:endParaRPr lang="en-US"/>
          </a:p>
        </p:txBody>
      </p:sp>
    </p:spTree>
    <p:extLst>
      <p:ext uri="{BB962C8B-B14F-4D97-AF65-F5344CB8AC3E}">
        <p14:creationId xmlns:p14="http://schemas.microsoft.com/office/powerpoint/2010/main" val="35123038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48</a:t>
            </a:fld>
            <a:endParaRPr lang="en-US"/>
          </a:p>
        </p:txBody>
      </p:sp>
    </p:spTree>
    <p:extLst>
      <p:ext uri="{BB962C8B-B14F-4D97-AF65-F5344CB8AC3E}">
        <p14:creationId xmlns:p14="http://schemas.microsoft.com/office/powerpoint/2010/main" val="17776223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49</a:t>
            </a:fld>
            <a:endParaRPr lang="en-US"/>
          </a:p>
        </p:txBody>
      </p:sp>
    </p:spTree>
    <p:extLst>
      <p:ext uri="{BB962C8B-B14F-4D97-AF65-F5344CB8AC3E}">
        <p14:creationId xmlns:p14="http://schemas.microsoft.com/office/powerpoint/2010/main" val="3670956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SDG goals are </a:t>
            </a:r>
            <a:r>
              <a:rPr lang="en-US" dirty="0" err="1"/>
              <a:t>relevent</a:t>
            </a:r>
            <a:r>
              <a:rPr lang="en-US" dirty="0"/>
              <a:t> fort prelims.</a:t>
            </a:r>
          </a:p>
        </p:txBody>
      </p:sp>
      <p:sp>
        <p:nvSpPr>
          <p:cNvPr id="4" name="Slide Number Placeholder 3"/>
          <p:cNvSpPr>
            <a:spLocks noGrp="1"/>
          </p:cNvSpPr>
          <p:nvPr>
            <p:ph type="sldNum" sz="quarter" idx="10"/>
          </p:nvPr>
        </p:nvSpPr>
        <p:spPr/>
        <p:txBody>
          <a:bodyPr/>
          <a:lstStyle/>
          <a:p>
            <a:fld id="{1B99EBF0-A215-481B-8DD7-87667ADFA0FF}" type="slidenum">
              <a:rPr lang="en-US" smtClean="0"/>
              <a:t>5</a:t>
            </a:fld>
            <a:endParaRPr lang="en-US"/>
          </a:p>
        </p:txBody>
      </p:sp>
    </p:spTree>
    <p:extLst>
      <p:ext uri="{BB962C8B-B14F-4D97-AF65-F5344CB8AC3E}">
        <p14:creationId xmlns:p14="http://schemas.microsoft.com/office/powerpoint/2010/main" val="18046101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A&amp;R</a:t>
            </a:r>
          </a:p>
        </p:txBody>
      </p:sp>
      <p:sp>
        <p:nvSpPr>
          <p:cNvPr id="4" name="Slide Number Placeholder 3"/>
          <p:cNvSpPr>
            <a:spLocks noGrp="1"/>
          </p:cNvSpPr>
          <p:nvPr>
            <p:ph type="sldNum" sz="quarter" idx="10"/>
          </p:nvPr>
        </p:nvSpPr>
        <p:spPr/>
        <p:txBody>
          <a:bodyPr/>
          <a:lstStyle/>
          <a:p>
            <a:fld id="{1B99EBF0-A215-481B-8DD7-87667ADFA0FF}" type="slidenum">
              <a:rPr lang="en-US" smtClean="0"/>
              <a:t>50</a:t>
            </a:fld>
            <a:endParaRPr lang="en-US"/>
          </a:p>
        </p:txBody>
      </p:sp>
    </p:spTree>
    <p:extLst>
      <p:ext uri="{BB962C8B-B14F-4D97-AF65-F5344CB8AC3E}">
        <p14:creationId xmlns:p14="http://schemas.microsoft.com/office/powerpoint/2010/main" val="1420462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51</a:t>
            </a:fld>
            <a:endParaRPr lang="en-US"/>
          </a:p>
        </p:txBody>
      </p:sp>
    </p:spTree>
    <p:extLst>
      <p:ext uri="{BB962C8B-B14F-4D97-AF65-F5344CB8AC3E}">
        <p14:creationId xmlns:p14="http://schemas.microsoft.com/office/powerpoint/2010/main" val="1164962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52</a:t>
            </a:fld>
            <a:endParaRPr lang="en-US"/>
          </a:p>
        </p:txBody>
      </p:sp>
    </p:spTree>
    <p:extLst>
      <p:ext uri="{BB962C8B-B14F-4D97-AF65-F5344CB8AC3E}">
        <p14:creationId xmlns:p14="http://schemas.microsoft.com/office/powerpoint/2010/main" val="18601311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53</a:t>
            </a:fld>
            <a:endParaRPr lang="en-US"/>
          </a:p>
        </p:txBody>
      </p:sp>
    </p:spTree>
    <p:extLst>
      <p:ext uri="{BB962C8B-B14F-4D97-AF65-F5344CB8AC3E}">
        <p14:creationId xmlns:p14="http://schemas.microsoft.com/office/powerpoint/2010/main" val="20616649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54</a:t>
            </a:fld>
            <a:endParaRPr lang="en-US"/>
          </a:p>
        </p:txBody>
      </p:sp>
    </p:spTree>
    <p:extLst>
      <p:ext uri="{BB962C8B-B14F-4D97-AF65-F5344CB8AC3E}">
        <p14:creationId xmlns:p14="http://schemas.microsoft.com/office/powerpoint/2010/main" val="39787912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helping to reduce fly ash emission from thermal boilers. The developed at BARC converts biodegradable solid waste into useful manure and methane.</a:t>
            </a:r>
          </a:p>
          <a:p>
            <a:endParaRPr lang="en-US" dirty="0"/>
          </a:p>
          <a:p>
            <a:r>
              <a:rPr lang="en-US" dirty="0"/>
              <a:t>The </a:t>
            </a:r>
            <a:r>
              <a:rPr lang="en-US" dirty="0" err="1"/>
              <a:t>Nisarga</a:t>
            </a:r>
            <a:r>
              <a:rPr lang="en-US" dirty="0"/>
              <a:t>-Runa technology developed at BARC converts biodegradable solid waste into useful manure and methane.</a:t>
            </a:r>
          </a:p>
          <a:p>
            <a:endParaRPr lang="en-US" dirty="0"/>
          </a:p>
          <a:p>
            <a:endParaRPr lang="en-US" dirty="0"/>
          </a:p>
          <a:p>
            <a:r>
              <a:rPr lang="en-US" sz="1200" b="1" kern="1200" dirty="0">
                <a:solidFill>
                  <a:schemeClr val="tx1"/>
                </a:solidFill>
                <a:latin typeface="+mn-lt"/>
                <a:ea typeface="+mn-ea"/>
                <a:cs typeface="+mn-cs"/>
              </a:rPr>
              <a:t>NISARGRUNA PROCESS</a:t>
            </a:r>
            <a:endParaRPr lang="en-US" dirty="0"/>
          </a:p>
          <a:p>
            <a:r>
              <a:rPr lang="en-US" sz="1200" kern="1200" dirty="0">
                <a:solidFill>
                  <a:schemeClr val="tx1"/>
                </a:solidFill>
                <a:latin typeface="+mn-lt"/>
                <a:ea typeface="+mn-ea"/>
                <a:cs typeface="+mn-cs"/>
              </a:rPr>
              <a:t>The waste resources which can be processed using </a:t>
            </a:r>
            <a:r>
              <a:rPr lang="en-US" sz="1200" kern="1200" dirty="0" err="1">
                <a:solidFill>
                  <a:schemeClr val="tx1"/>
                </a:solidFill>
                <a:latin typeface="+mn-lt"/>
                <a:ea typeface="+mn-ea"/>
                <a:cs typeface="+mn-cs"/>
              </a:rPr>
              <a:t>Nisargruna</a:t>
            </a:r>
            <a:r>
              <a:rPr lang="en-US" sz="1200" kern="1200" dirty="0">
                <a:solidFill>
                  <a:schemeClr val="tx1"/>
                </a:solidFill>
                <a:latin typeface="+mn-lt"/>
                <a:ea typeface="+mn-ea"/>
                <a:cs typeface="+mn-cs"/>
              </a:rPr>
              <a:t> Biogas plant include biodegradable kitchen waste, paper waste, green grass, leaf litter, animal remains in abattoirs, hospital waste, green plant waste, cow dung, crop residues, sugarcane, </a:t>
            </a:r>
            <a:r>
              <a:rPr lang="en-US" sz="1200" kern="1200" dirty="0" err="1">
                <a:solidFill>
                  <a:schemeClr val="tx1"/>
                </a:solidFill>
                <a:latin typeface="+mn-lt"/>
                <a:ea typeface="+mn-ea"/>
                <a:cs typeface="+mn-cs"/>
              </a:rPr>
              <a:t>baggase</a:t>
            </a:r>
            <a:r>
              <a:rPr lang="en-US" sz="1200" kern="1200" dirty="0">
                <a:solidFill>
                  <a:schemeClr val="tx1"/>
                </a:solidFill>
                <a:latin typeface="+mn-lt"/>
                <a:ea typeface="+mn-ea"/>
                <a:cs typeface="+mn-cs"/>
              </a:rPr>
              <a:t>, water hyacinth, etc. </a:t>
            </a:r>
            <a:endParaRPr lang="en-US" dirty="0"/>
          </a:p>
          <a:p>
            <a:r>
              <a:rPr lang="en-US" sz="1200" kern="1200" dirty="0">
                <a:solidFill>
                  <a:schemeClr val="tx1"/>
                </a:solidFill>
                <a:latin typeface="+mn-lt"/>
                <a:ea typeface="+mn-ea"/>
                <a:cs typeface="+mn-cs"/>
              </a:rPr>
              <a:t>The waste is first segregated carefully to remove non-biodegradable material and then homogenized to make a slurry. It is then processed in a sequential manner first by aerobic and then by anaerobic process. The products of the process are biogas consisting of methane, carbon dioxide and water vapor &amp; weed free good quality manure. About 70% of Water can be recycled at the end of the process. </a:t>
            </a:r>
            <a:endParaRPr lang="en-US" dirty="0"/>
          </a:p>
          <a:p>
            <a:br>
              <a:rPr lang="en-US" sz="1200" b="1" kern="1200" dirty="0">
                <a:solidFill>
                  <a:schemeClr val="tx1"/>
                </a:solidFill>
                <a:latin typeface="+mn-lt"/>
                <a:ea typeface="+mn-ea"/>
                <a:cs typeface="+mn-cs"/>
              </a:rPr>
            </a:br>
            <a:r>
              <a:rPr lang="en-US" sz="1200" b="1" kern="1200" dirty="0">
                <a:solidFill>
                  <a:schemeClr val="tx1"/>
                </a:solidFill>
                <a:latin typeface="+mn-lt"/>
                <a:ea typeface="+mn-ea"/>
                <a:cs typeface="+mn-cs"/>
              </a:rPr>
              <a:t>ADVANTAGES</a:t>
            </a:r>
            <a:endParaRPr lang="en-US" dirty="0"/>
          </a:p>
          <a:p>
            <a:br>
              <a:rPr lang="en-US" sz="1200" kern="1200" dirty="0">
                <a:solidFill>
                  <a:schemeClr val="tx1"/>
                </a:solidFill>
                <a:latin typeface="+mn-lt"/>
                <a:ea typeface="+mn-ea"/>
                <a:cs typeface="+mn-cs"/>
              </a:rPr>
            </a:br>
            <a:r>
              <a:rPr lang="en-US" sz="1200" kern="1200" dirty="0" err="1">
                <a:solidFill>
                  <a:schemeClr val="tx1"/>
                </a:solidFill>
                <a:latin typeface="+mn-lt"/>
                <a:ea typeface="+mn-ea"/>
                <a:cs typeface="+mn-cs"/>
              </a:rPr>
              <a:t>Nisargruna</a:t>
            </a:r>
            <a:r>
              <a:rPr lang="en-US" sz="1200" kern="1200" dirty="0">
                <a:solidFill>
                  <a:schemeClr val="tx1"/>
                </a:solidFill>
                <a:latin typeface="+mn-lt"/>
                <a:ea typeface="+mn-ea"/>
                <a:cs typeface="+mn-cs"/>
              </a:rPr>
              <a:t> Bio Gas Plant would serve many purposes such as:- </a:t>
            </a:r>
            <a:r>
              <a:rPr lang="en-US" dirty="0"/>
              <a:t>1 </a:t>
            </a:r>
            <a:r>
              <a:rPr lang="en-US" sz="1200" kern="1200" dirty="0">
                <a:solidFill>
                  <a:schemeClr val="tx1"/>
                </a:solidFill>
                <a:latin typeface="+mn-lt"/>
                <a:ea typeface="+mn-ea"/>
                <a:cs typeface="+mn-cs"/>
              </a:rPr>
              <a:t>Environment friendly disposal of waste, which is the need of the hour.  </a:t>
            </a:r>
            <a:r>
              <a:rPr lang="en-US" dirty="0"/>
              <a:t> 2 </a:t>
            </a:r>
            <a:r>
              <a:rPr lang="en-US" sz="1200" kern="1200" dirty="0">
                <a:solidFill>
                  <a:schemeClr val="tx1"/>
                </a:solidFill>
                <a:latin typeface="+mn-lt"/>
                <a:ea typeface="+mn-ea"/>
                <a:cs typeface="+mn-cs"/>
              </a:rPr>
              <a:t>Generation of fairly good amount of fuel biogas, which will definitely support the dwindling energy resources. The gas can be used for as fuel in the kitchen or for power generation.</a:t>
            </a:r>
            <a:r>
              <a:rPr lang="en-US" dirty="0"/>
              <a:t> 3 </a:t>
            </a:r>
            <a:r>
              <a:rPr lang="en-US" sz="1200" kern="1200" dirty="0">
                <a:solidFill>
                  <a:schemeClr val="tx1"/>
                </a:solidFill>
                <a:latin typeface="+mn-lt"/>
                <a:ea typeface="+mn-ea"/>
                <a:cs typeface="+mn-cs"/>
              </a:rPr>
              <a:t>Generation of high quality, weed free manure, which is an excellent soil conditioner. This is very important for replenishing organic carbon in the undernourished soil after years of agriculture.</a:t>
            </a:r>
            <a:r>
              <a:rPr lang="en-US" dirty="0"/>
              <a:t> </a:t>
            </a:r>
            <a:br>
              <a:rPr lang="en-US" sz="1200" kern="1200" dirty="0">
                <a:solidFill>
                  <a:schemeClr val="tx1"/>
                </a:solidFill>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B99EBF0-A215-481B-8DD7-87667ADFA0FF}" type="slidenum">
              <a:rPr lang="en-US" smtClean="0"/>
              <a:t>55</a:t>
            </a:fld>
            <a:endParaRPr lang="en-US"/>
          </a:p>
        </p:txBody>
      </p:sp>
    </p:spTree>
    <p:extLst>
      <p:ext uri="{BB962C8B-B14F-4D97-AF65-F5344CB8AC3E}">
        <p14:creationId xmlns:p14="http://schemas.microsoft.com/office/powerpoint/2010/main" val="21471981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56</a:t>
            </a:fld>
            <a:endParaRPr lang="en-US"/>
          </a:p>
        </p:txBody>
      </p:sp>
    </p:spTree>
    <p:extLst>
      <p:ext uri="{BB962C8B-B14F-4D97-AF65-F5344CB8AC3E}">
        <p14:creationId xmlns:p14="http://schemas.microsoft.com/office/powerpoint/2010/main" val="24420733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57</a:t>
            </a:fld>
            <a:endParaRPr lang="en-US"/>
          </a:p>
        </p:txBody>
      </p:sp>
    </p:spTree>
    <p:extLst>
      <p:ext uri="{BB962C8B-B14F-4D97-AF65-F5344CB8AC3E}">
        <p14:creationId xmlns:p14="http://schemas.microsoft.com/office/powerpoint/2010/main" val="21964336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58</a:t>
            </a:fld>
            <a:endParaRPr lang="en-US"/>
          </a:p>
        </p:txBody>
      </p:sp>
    </p:spTree>
    <p:extLst>
      <p:ext uri="{BB962C8B-B14F-4D97-AF65-F5344CB8AC3E}">
        <p14:creationId xmlns:p14="http://schemas.microsoft.com/office/powerpoint/2010/main" val="19628653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50 acre cluster</a:t>
            </a:r>
          </a:p>
          <a:p>
            <a:endParaRPr lang="en-US" dirty="0"/>
          </a:p>
          <a:p>
            <a:r>
              <a:rPr lang="en-US" dirty="0"/>
              <a:t>Fertilizer Subsidy bill = 10% GDP [2</a:t>
            </a:r>
            <a:r>
              <a:rPr lang="en-US" baseline="30000" dirty="0"/>
              <a:t>nd</a:t>
            </a:r>
            <a:r>
              <a:rPr lang="en-US" dirty="0"/>
              <a:t> largest after food]</a:t>
            </a:r>
          </a:p>
          <a:p>
            <a:r>
              <a:rPr lang="en-US" dirty="0"/>
              <a:t>low organic carbon (67% of soil)</a:t>
            </a:r>
          </a:p>
          <a:p>
            <a:r>
              <a:rPr lang="en-US" dirty="0"/>
              <a:t>Deficiency in micro nutrients like boron, zinc, copper and iron</a:t>
            </a:r>
          </a:p>
          <a:p>
            <a:r>
              <a:rPr lang="en-US" dirty="0"/>
              <a:t>need vermicomposting, organic manure</a:t>
            </a:r>
          </a:p>
          <a:p>
            <a:endParaRPr lang="en-US" dirty="0"/>
          </a:p>
        </p:txBody>
      </p:sp>
      <p:sp>
        <p:nvSpPr>
          <p:cNvPr id="4" name="Slide Number Placeholder 3"/>
          <p:cNvSpPr>
            <a:spLocks noGrp="1"/>
          </p:cNvSpPr>
          <p:nvPr>
            <p:ph type="sldNum" sz="quarter" idx="10"/>
          </p:nvPr>
        </p:nvSpPr>
        <p:spPr/>
        <p:txBody>
          <a:bodyPr/>
          <a:lstStyle/>
          <a:p>
            <a:fld id="{1B99EBF0-A215-481B-8DD7-87667ADFA0FF}" type="slidenum">
              <a:rPr lang="en-US" smtClean="0"/>
              <a:t>59</a:t>
            </a:fld>
            <a:endParaRPr lang="en-US"/>
          </a:p>
        </p:txBody>
      </p:sp>
    </p:spTree>
    <p:extLst>
      <p:ext uri="{BB962C8B-B14F-4D97-AF65-F5344CB8AC3E}">
        <p14:creationId xmlns:p14="http://schemas.microsoft.com/office/powerpoint/2010/main" val="1061303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vol1-04-Agriculture_ More from Less</a:t>
            </a:r>
          </a:p>
          <a:p>
            <a:r>
              <a:rPr lang="en-US" dirty="0"/>
              <a:t>vol1-09-The </a:t>
            </a:r>
            <a:r>
              <a:rPr lang="en-US" dirty="0" err="1"/>
              <a:t>Fertiliser</a:t>
            </a:r>
            <a:r>
              <a:rPr lang="en-US" dirty="0"/>
              <a:t> Sector</a:t>
            </a:r>
          </a:p>
          <a:p>
            <a:r>
              <a:rPr lang="en-US" dirty="0"/>
              <a:t>vol2-05-Prices, Agriculture and Food Management</a:t>
            </a:r>
          </a:p>
          <a:p>
            <a:endParaRPr lang="en-US" dirty="0"/>
          </a:p>
        </p:txBody>
      </p:sp>
      <p:sp>
        <p:nvSpPr>
          <p:cNvPr id="4" name="Slide Number Placeholder 3"/>
          <p:cNvSpPr>
            <a:spLocks noGrp="1"/>
          </p:cNvSpPr>
          <p:nvPr>
            <p:ph type="sldNum" sz="quarter" idx="10"/>
          </p:nvPr>
        </p:nvSpPr>
        <p:spPr/>
        <p:txBody>
          <a:bodyPr/>
          <a:lstStyle/>
          <a:p>
            <a:fld id="{48E07F73-60CE-410E-BD72-1D9BA7D166CF}" type="slidenum">
              <a:rPr lang="en-US" smtClean="0"/>
              <a:t>6</a:t>
            </a:fld>
            <a:endParaRPr lang="en-US"/>
          </a:p>
        </p:txBody>
      </p:sp>
    </p:spTree>
    <p:extLst>
      <p:ext uri="{BB962C8B-B14F-4D97-AF65-F5344CB8AC3E}">
        <p14:creationId xmlns:p14="http://schemas.microsoft.com/office/powerpoint/2010/main" val="34783878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vol1-04-Agriculture_ More from Less</a:t>
            </a:r>
          </a:p>
          <a:p>
            <a:r>
              <a:rPr lang="en-US" dirty="0"/>
              <a:t>vol1-09-The </a:t>
            </a:r>
            <a:r>
              <a:rPr lang="en-US" dirty="0" err="1"/>
              <a:t>Fertiliser</a:t>
            </a:r>
            <a:r>
              <a:rPr lang="en-US" dirty="0"/>
              <a:t> Sector</a:t>
            </a:r>
          </a:p>
          <a:p>
            <a:r>
              <a:rPr lang="en-US" dirty="0"/>
              <a:t>vol2-05-Prices, Agriculture and Food Management</a:t>
            </a:r>
          </a:p>
          <a:p>
            <a:endParaRPr lang="en-US" dirty="0"/>
          </a:p>
        </p:txBody>
      </p:sp>
      <p:sp>
        <p:nvSpPr>
          <p:cNvPr id="4" name="Slide Number Placeholder 3"/>
          <p:cNvSpPr>
            <a:spLocks noGrp="1"/>
          </p:cNvSpPr>
          <p:nvPr>
            <p:ph type="sldNum" sz="quarter" idx="10"/>
          </p:nvPr>
        </p:nvSpPr>
        <p:spPr/>
        <p:txBody>
          <a:bodyPr/>
          <a:lstStyle/>
          <a:p>
            <a:fld id="{48E07F73-60CE-410E-BD72-1D9BA7D166CF}" type="slidenum">
              <a:rPr lang="en-US" smtClean="0"/>
              <a:t>60</a:t>
            </a:fld>
            <a:endParaRPr lang="en-US"/>
          </a:p>
        </p:txBody>
      </p:sp>
    </p:spTree>
    <p:extLst>
      <p:ext uri="{BB962C8B-B14F-4D97-AF65-F5344CB8AC3E}">
        <p14:creationId xmlns:p14="http://schemas.microsoft.com/office/powerpoint/2010/main" val="1329910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61</a:t>
            </a:fld>
            <a:endParaRPr lang="en-US"/>
          </a:p>
        </p:txBody>
      </p:sp>
    </p:spTree>
    <p:extLst>
      <p:ext uri="{BB962C8B-B14F-4D97-AF65-F5344CB8AC3E}">
        <p14:creationId xmlns:p14="http://schemas.microsoft.com/office/powerpoint/2010/main" val="256402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Vegetarian junta = pulses are protein source.</a:t>
            </a:r>
          </a:p>
          <a:p>
            <a:r>
              <a:rPr lang="en-US" dirty="0"/>
              <a:t>Irrigated water= sugarcane / wheat.</a:t>
            </a:r>
          </a:p>
          <a:p>
            <a:r>
              <a:rPr lang="en-US" dirty="0"/>
              <a:t>Pulse R&amp;D less: Economist Michael Kremer- prize-promise to buy vaccine for HIV- similar </a:t>
            </a:r>
            <a:r>
              <a:rPr lang="en-US" dirty="0" err="1"/>
              <a:t>incetive</a:t>
            </a:r>
            <a:r>
              <a:rPr lang="en-US" dirty="0"/>
              <a:t> here needed.</a:t>
            </a:r>
          </a:p>
          <a:p>
            <a:r>
              <a:rPr lang="en-US" dirty="0"/>
              <a:t>MSP regime not favorable- as such 23 crops covered, but procurement only for </a:t>
            </a:r>
            <a:r>
              <a:rPr lang="en-US" dirty="0" err="1"/>
              <a:t>rice,wheat</a:t>
            </a:r>
            <a:r>
              <a:rPr lang="en-US" dirty="0"/>
              <a:t>, cotton.</a:t>
            </a:r>
          </a:p>
          <a:p>
            <a:r>
              <a:rPr lang="en-US" dirty="0"/>
              <a:t>Survey: MSP should reflect social returns e.g. growing wheat, sugarcane or paddy, taking account of the negative externalities from using chemical </a:t>
            </a:r>
            <a:r>
              <a:rPr lang="en-US" dirty="0" err="1"/>
              <a:t>fertiliser</a:t>
            </a:r>
            <a:r>
              <a:rPr lang="en-US" dirty="0"/>
              <a:t> (soil depletion and health), water (falling water tables), and from burning crops (adverse health consequences).</a:t>
            </a:r>
          </a:p>
          <a:p>
            <a:endParaRPr lang="en-US" dirty="0"/>
          </a:p>
          <a:p>
            <a:endParaRPr lang="en-US" dirty="0"/>
          </a:p>
        </p:txBody>
      </p:sp>
      <p:sp>
        <p:nvSpPr>
          <p:cNvPr id="4" name="Slide Number Placeholder 3"/>
          <p:cNvSpPr>
            <a:spLocks noGrp="1"/>
          </p:cNvSpPr>
          <p:nvPr>
            <p:ph type="sldNum" sz="quarter" idx="10"/>
          </p:nvPr>
        </p:nvSpPr>
        <p:spPr/>
        <p:txBody>
          <a:bodyPr/>
          <a:lstStyle/>
          <a:p>
            <a:fld id="{48E07F73-60CE-410E-BD72-1D9BA7D166CF}" type="slidenum">
              <a:rPr lang="en-US" smtClean="0"/>
              <a:t>62</a:t>
            </a:fld>
            <a:endParaRPr lang="en-US"/>
          </a:p>
        </p:txBody>
      </p:sp>
    </p:spTree>
    <p:extLst>
      <p:ext uri="{BB962C8B-B14F-4D97-AF65-F5344CB8AC3E}">
        <p14:creationId xmlns:p14="http://schemas.microsoft.com/office/powerpoint/2010/main" val="31334528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63</a:t>
            </a:fld>
            <a:endParaRPr lang="en-US"/>
          </a:p>
        </p:txBody>
      </p:sp>
    </p:spTree>
    <p:extLst>
      <p:ext uri="{BB962C8B-B14F-4D97-AF65-F5344CB8AC3E}">
        <p14:creationId xmlns:p14="http://schemas.microsoft.com/office/powerpoint/2010/main" val="31204887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64</a:t>
            </a:fld>
            <a:endParaRPr lang="en-US"/>
          </a:p>
        </p:txBody>
      </p:sp>
    </p:spTree>
    <p:extLst>
      <p:ext uri="{BB962C8B-B14F-4D97-AF65-F5344CB8AC3E}">
        <p14:creationId xmlns:p14="http://schemas.microsoft.com/office/powerpoint/2010/main" val="15182785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65</a:t>
            </a:fld>
            <a:endParaRPr lang="en-US"/>
          </a:p>
        </p:txBody>
      </p:sp>
    </p:spTree>
    <p:extLst>
      <p:ext uri="{BB962C8B-B14F-4D97-AF65-F5344CB8AC3E}">
        <p14:creationId xmlns:p14="http://schemas.microsoft.com/office/powerpoint/2010/main" val="8952875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66</a:t>
            </a:fld>
            <a:endParaRPr lang="en-US"/>
          </a:p>
        </p:txBody>
      </p:sp>
    </p:spTree>
    <p:extLst>
      <p:ext uri="{BB962C8B-B14F-4D97-AF65-F5344CB8AC3E}">
        <p14:creationId xmlns:p14="http://schemas.microsoft.com/office/powerpoint/2010/main" val="24657268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67</a:t>
            </a:fld>
            <a:endParaRPr lang="en-US"/>
          </a:p>
        </p:txBody>
      </p:sp>
    </p:spTree>
    <p:extLst>
      <p:ext uri="{BB962C8B-B14F-4D97-AF65-F5344CB8AC3E}">
        <p14:creationId xmlns:p14="http://schemas.microsoft.com/office/powerpoint/2010/main" val="2443109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68</a:t>
            </a:fld>
            <a:endParaRPr lang="en-US"/>
          </a:p>
        </p:txBody>
      </p:sp>
    </p:spTree>
    <p:extLst>
      <p:ext uri="{BB962C8B-B14F-4D97-AF65-F5344CB8AC3E}">
        <p14:creationId xmlns:p14="http://schemas.microsoft.com/office/powerpoint/2010/main" val="25362519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Government gave long term rural credit fund to NABARD.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 credit coming from informal sources</a:t>
            </a:r>
          </a:p>
          <a:p>
            <a:endParaRPr lang="en-US" dirty="0"/>
          </a:p>
        </p:txBody>
      </p:sp>
      <p:sp>
        <p:nvSpPr>
          <p:cNvPr id="4" name="Slide Number Placeholder 3"/>
          <p:cNvSpPr>
            <a:spLocks noGrp="1"/>
          </p:cNvSpPr>
          <p:nvPr>
            <p:ph type="sldNum" sz="quarter" idx="10"/>
          </p:nvPr>
        </p:nvSpPr>
        <p:spPr/>
        <p:txBody>
          <a:bodyPr/>
          <a:lstStyle/>
          <a:p>
            <a:fld id="{1B99EBF0-A215-481B-8DD7-87667ADFA0FF}" type="slidenum">
              <a:rPr lang="en-US" smtClean="0"/>
              <a:t>73</a:t>
            </a:fld>
            <a:endParaRPr lang="en-US"/>
          </a:p>
        </p:txBody>
      </p:sp>
    </p:spTree>
    <p:extLst>
      <p:ext uri="{BB962C8B-B14F-4D97-AF65-F5344CB8AC3E}">
        <p14:creationId xmlns:p14="http://schemas.microsoft.com/office/powerpoint/2010/main" val="1019593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7</a:t>
            </a:fld>
            <a:endParaRPr lang="en-US"/>
          </a:p>
        </p:txBody>
      </p:sp>
    </p:spTree>
    <p:extLst>
      <p:ext uri="{BB962C8B-B14F-4D97-AF65-F5344CB8AC3E}">
        <p14:creationId xmlns:p14="http://schemas.microsoft.com/office/powerpoint/2010/main" val="282297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  capita  availability  of  milk </a:t>
            </a:r>
          </a:p>
          <a:p>
            <a:r>
              <a:rPr lang="en-US" dirty="0"/>
              <a:t>in  India  has  increased  from  176  grams  per </a:t>
            </a:r>
          </a:p>
          <a:p>
            <a:r>
              <a:rPr lang="en-US" dirty="0"/>
              <a:t>day  in  1990-91  to  322  grams  per  day  by </a:t>
            </a:r>
          </a:p>
          <a:p>
            <a:r>
              <a:rPr lang="en-US" dirty="0"/>
              <a:t>2014-15  (Figure  5.22).  It  is  more  than  the </a:t>
            </a:r>
          </a:p>
          <a:p>
            <a:r>
              <a:rPr lang="en-US" dirty="0"/>
              <a:t>world average of 294 grams per day during </a:t>
            </a:r>
          </a:p>
          <a:p>
            <a:r>
              <a:rPr lang="en-US" dirty="0"/>
              <a:t>2013. </a:t>
            </a:r>
          </a:p>
        </p:txBody>
      </p:sp>
      <p:sp>
        <p:nvSpPr>
          <p:cNvPr id="4" name="Slide Number Placeholder 3"/>
          <p:cNvSpPr>
            <a:spLocks noGrp="1"/>
          </p:cNvSpPr>
          <p:nvPr>
            <p:ph type="sldNum" sz="quarter" idx="10"/>
          </p:nvPr>
        </p:nvSpPr>
        <p:spPr/>
        <p:txBody>
          <a:bodyPr/>
          <a:lstStyle/>
          <a:p>
            <a:fld id="{1B99EBF0-A215-481B-8DD7-87667ADFA0FF}" type="slidenum">
              <a:rPr lang="en-US" smtClean="0"/>
              <a:t>83</a:t>
            </a:fld>
            <a:endParaRPr lang="en-US"/>
          </a:p>
        </p:txBody>
      </p:sp>
    </p:spTree>
    <p:extLst>
      <p:ext uri="{BB962C8B-B14F-4D97-AF65-F5344CB8AC3E}">
        <p14:creationId xmlns:p14="http://schemas.microsoft.com/office/powerpoint/2010/main" val="41315166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Wanted to confuse between A and B!</a:t>
            </a:r>
          </a:p>
        </p:txBody>
      </p:sp>
      <p:sp>
        <p:nvSpPr>
          <p:cNvPr id="4" name="Slide Number Placeholder 3"/>
          <p:cNvSpPr>
            <a:spLocks noGrp="1"/>
          </p:cNvSpPr>
          <p:nvPr>
            <p:ph type="sldNum" sz="quarter" idx="10"/>
          </p:nvPr>
        </p:nvSpPr>
        <p:spPr/>
        <p:txBody>
          <a:bodyPr/>
          <a:lstStyle/>
          <a:p>
            <a:fld id="{8515F5E7-23EB-E548-8807-FBA4E2A1AE16}" type="slidenum">
              <a:rPr lang="en-US" smtClean="0"/>
              <a:t>87</a:t>
            </a:fld>
            <a:endParaRPr lang="en-US"/>
          </a:p>
        </p:txBody>
      </p:sp>
    </p:spTree>
    <p:extLst>
      <p:ext uri="{BB962C8B-B14F-4D97-AF65-F5344CB8AC3E}">
        <p14:creationId xmlns:p14="http://schemas.microsoft.com/office/powerpoint/2010/main" val="2314218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8</a:t>
            </a:fld>
            <a:endParaRPr lang="en-US"/>
          </a:p>
        </p:txBody>
      </p:sp>
    </p:spTree>
    <p:extLst>
      <p:ext uri="{BB962C8B-B14F-4D97-AF65-F5344CB8AC3E}">
        <p14:creationId xmlns:p14="http://schemas.microsoft.com/office/powerpoint/2010/main" val="2881201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r>
              <a:rPr lang="en-US" dirty="0"/>
              <a:t>What we got</a:t>
            </a:r>
          </a:p>
          <a:p>
            <a:pPr lvl="1"/>
            <a:r>
              <a:rPr lang="en-US" dirty="0"/>
              <a:t>cereal-centric</a:t>
            </a:r>
          </a:p>
          <a:p>
            <a:pPr lvl="1"/>
            <a:r>
              <a:rPr lang="en-US" dirty="0"/>
              <a:t>Rotational cropping…x…soil fertility </a:t>
            </a:r>
            <a:r>
              <a:rPr lang="en-US" dirty="0">
                <a:latin typeface="Arial Black" panose="020B0A04020102020204" pitchFamily="34" charset="0"/>
              </a:rPr>
              <a:t>▼</a:t>
            </a:r>
            <a:endParaRPr lang="en-US" dirty="0"/>
          </a:p>
          <a:p>
            <a:pPr lvl="1"/>
            <a:r>
              <a:rPr lang="en-US" dirty="0"/>
              <a:t>regionally-biased </a:t>
            </a:r>
          </a:p>
          <a:p>
            <a:pPr lvl="1"/>
            <a:r>
              <a:rPr lang="en-US" dirty="0"/>
              <a:t>input-intensive (land, water, and </a:t>
            </a:r>
            <a:r>
              <a:rPr lang="en-US" dirty="0" err="1"/>
              <a:t>fertiliser</a:t>
            </a:r>
            <a:r>
              <a:rPr lang="en-US" dirty="0"/>
              <a:t>)</a:t>
            </a:r>
          </a:p>
          <a:p>
            <a:pPr lvl="0"/>
            <a:r>
              <a:rPr lang="en-US" dirty="0"/>
              <a:t>Yet remains</a:t>
            </a:r>
          </a:p>
          <a:p>
            <a:pPr lvl="1"/>
            <a:r>
              <a:rPr lang="en-US" dirty="0"/>
              <a:t>Pulses (protein)</a:t>
            </a:r>
          </a:p>
          <a:p>
            <a:pPr lvl="1"/>
            <a:r>
              <a:rPr lang="en-US" dirty="0"/>
              <a:t>Horticulture</a:t>
            </a:r>
          </a:p>
          <a:p>
            <a:pPr lvl="1"/>
            <a:r>
              <a:rPr lang="en-US" dirty="0"/>
              <a:t>China-Brazil produce more on less water (60%)</a:t>
            </a:r>
          </a:p>
          <a:p>
            <a:endParaRPr lang="en-US" dirty="0"/>
          </a:p>
          <a:p>
            <a:endParaRPr lang="en-US" dirty="0"/>
          </a:p>
          <a:p>
            <a:endParaRPr lang="en-US" dirty="0"/>
          </a:p>
          <a:p>
            <a:r>
              <a:rPr lang="en-US" dirty="0"/>
              <a:t>In </a:t>
            </a:r>
            <a:r>
              <a:rPr lang="en-US" dirty="0" err="1"/>
              <a:t>marathwada</a:t>
            </a:r>
            <a:r>
              <a:rPr lang="en-US" dirty="0"/>
              <a:t> for next five years, no new mills will be opened. Maharashtra counts for 32% sugar production in India.</a:t>
            </a:r>
          </a:p>
          <a:p>
            <a:endParaRPr lang="en-US" dirty="0"/>
          </a:p>
          <a:p>
            <a:endParaRPr lang="en-US" dirty="0"/>
          </a:p>
        </p:txBody>
      </p:sp>
      <p:sp>
        <p:nvSpPr>
          <p:cNvPr id="4" name="Slide Number Placeholder 3"/>
          <p:cNvSpPr>
            <a:spLocks noGrp="1"/>
          </p:cNvSpPr>
          <p:nvPr>
            <p:ph type="sldNum" sz="quarter" idx="10"/>
          </p:nvPr>
        </p:nvSpPr>
        <p:spPr/>
        <p:txBody>
          <a:bodyPr/>
          <a:lstStyle/>
          <a:p>
            <a:fld id="{EA79AE29-0EE7-4F2C-9BA3-9689E78FE788}" type="slidenum">
              <a:rPr lang="en-US" smtClean="0"/>
              <a:t>9</a:t>
            </a:fld>
            <a:endParaRPr lang="en-US"/>
          </a:p>
        </p:txBody>
      </p:sp>
    </p:spTree>
    <p:extLst>
      <p:ext uri="{BB962C8B-B14F-4D97-AF65-F5344CB8AC3E}">
        <p14:creationId xmlns:p14="http://schemas.microsoft.com/office/powerpoint/2010/main" val="29035459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700">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EA4B8A71-154E-4F85-AE61-40DF51231C2E}" type="datetimeFigureOut">
              <a:rPr lang="en-US" smtClean="0"/>
              <a:t>20-Jul-16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2D775DEF-A925-4906-A3A0-E74C5CB0B1C3}" type="slidenum">
              <a:rPr lang="en-US" smtClean="0"/>
              <a:t>‹#›</a:t>
            </a:fld>
            <a:endParaRPr lang="en-US"/>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7709273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7463" y="127322"/>
            <a:ext cx="7526438" cy="6049641"/>
          </a:xfrm>
        </p:spPr>
        <p:txBody>
          <a:bodyPr>
            <a:normAutofit/>
          </a:bodyPr>
          <a:lstStyle>
            <a:lvl1pPr marL="1714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20-Jul-16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266929" y="3457113"/>
            <a:ext cx="3027586" cy="726556"/>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2325296" y="2690537"/>
            <a:ext cx="5829344" cy="1197461"/>
          </a:xfrm>
          <a:prstGeom prst="rect">
            <a:avLst/>
          </a:prstGeom>
        </p:spPr>
      </p:pic>
    </p:spTree>
    <p:extLst>
      <p:ext uri="{BB962C8B-B14F-4D97-AF65-F5344CB8AC3E}">
        <p14:creationId xmlns:p14="http://schemas.microsoft.com/office/powerpoint/2010/main" val="576532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714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20-Jul-16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57957" y="3091681"/>
            <a:ext cx="2857500" cy="2857500"/>
          </a:xfrm>
          <a:prstGeom prst="rect">
            <a:avLst/>
          </a:prstGeom>
        </p:spPr>
      </p:pic>
      <p:sp>
        <p:nvSpPr>
          <p:cNvPr id="9" name="TextBox 8"/>
          <p:cNvSpPr txBox="1"/>
          <p:nvPr/>
        </p:nvSpPr>
        <p:spPr>
          <a:xfrm>
            <a:off x="6178550" y="1"/>
            <a:ext cx="2819400" cy="5078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Heavy" panose="020B0903020102020204" pitchFamily="34" charset="0"/>
              </a:rPr>
              <a:t>Self Study</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8" name="Title 1"/>
          <p:cNvSpPr>
            <a:spLocks noGrp="1"/>
          </p:cNvSpPr>
          <p:nvPr>
            <p:ph type="title"/>
          </p:nvPr>
        </p:nvSpPr>
        <p:spPr>
          <a:xfrm>
            <a:off x="6194515"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3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84172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yllabu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714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5143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8572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2001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5430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20-Jul-16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61150" y="646331"/>
            <a:ext cx="2317750"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3000">
                <a:solidFill>
                  <a:schemeClr val="tx1">
                    <a:lumMod val="85000"/>
                    <a:lumOff val="15000"/>
                  </a:schemeClr>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60292" y="2786246"/>
            <a:ext cx="2316893" cy="3070858"/>
          </a:xfrm>
          <a:prstGeom prst="rect">
            <a:avLst/>
          </a:prstGeom>
        </p:spPr>
      </p:pic>
    </p:spTree>
    <p:extLst>
      <p:ext uri="{BB962C8B-B14F-4D97-AF65-F5344CB8AC3E}">
        <p14:creationId xmlns:p14="http://schemas.microsoft.com/office/powerpoint/2010/main" val="26086941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ock_Q_Main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9001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12430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5859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9288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20-Jul-16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66471" y="2736884"/>
            <a:ext cx="2312033" cy="2848075"/>
          </a:xfrm>
          <a:prstGeom prst="rect">
            <a:avLst/>
          </a:prstGeom>
        </p:spPr>
      </p:pic>
      <p:sp>
        <p:nvSpPr>
          <p:cNvPr id="2" name="Title 1"/>
          <p:cNvSpPr>
            <a:spLocks noGrp="1"/>
          </p:cNvSpPr>
          <p:nvPr>
            <p:ph type="title"/>
          </p:nvPr>
        </p:nvSpPr>
        <p:spPr>
          <a:xfrm>
            <a:off x="6666470" y="287869"/>
            <a:ext cx="2312033" cy="24098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3300">
                <a:solidFill>
                  <a:schemeClr val="accent2">
                    <a:lumMod val="50000"/>
                  </a:schemeClr>
                </a:solidFill>
                <a:effectLst/>
              </a:defRPr>
            </a:lvl1pPr>
          </a:lstStyle>
          <a:p>
            <a:r>
              <a:rPr lang="en-US"/>
              <a:t>Click to edit Master title style</a:t>
            </a:r>
            <a:endParaRPr lang="en-US" dirty="0"/>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86650" y="5491984"/>
            <a:ext cx="852388" cy="864367"/>
          </a:xfrm>
          <a:prstGeom prst="rect">
            <a:avLst/>
          </a:prstGeom>
        </p:spPr>
      </p:pic>
    </p:spTree>
    <p:extLst>
      <p:ext uri="{BB962C8B-B14F-4D97-AF65-F5344CB8AC3E}">
        <p14:creationId xmlns:p14="http://schemas.microsoft.com/office/powerpoint/2010/main" val="35632297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A4B8A71-154E-4F85-AE61-40DF51231C2E}" type="datetimeFigureOut">
              <a:rPr lang="en-US" smtClean="0"/>
              <a:t>20-Jul-16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377252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A4B8A71-154E-4F85-AE61-40DF51231C2E}" type="datetimeFigureOut">
              <a:rPr lang="en-US" smtClean="0"/>
              <a:t>20-Jul-16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2853395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2400">
                <a:solidFill>
                  <a:schemeClr val="bg1">
                    <a:lumMod val="95000"/>
                    <a:lumOff val="5000"/>
                  </a:schemeClr>
                </a:solidFill>
                <a:latin typeface="Franklin Gothic Demi Cond" panose="020B0706030402020204" pitchFamily="34" charset="0"/>
              </a:defRPr>
            </a:lvl1pPr>
            <a:lvl2pPr>
              <a:defRPr sz="2400">
                <a:solidFill>
                  <a:schemeClr val="bg1">
                    <a:lumMod val="95000"/>
                    <a:lumOff val="5000"/>
                  </a:schemeClr>
                </a:solidFill>
                <a:latin typeface="Franklin Gothic Demi Cond" panose="020B0706030402020204" pitchFamily="34" charset="0"/>
              </a:defRPr>
            </a:lvl2pPr>
            <a:lvl3pPr>
              <a:defRPr sz="2400">
                <a:solidFill>
                  <a:schemeClr val="bg1">
                    <a:lumMod val="95000"/>
                    <a:lumOff val="5000"/>
                  </a:schemeClr>
                </a:solidFill>
                <a:latin typeface="Franklin Gothic Demi Cond" panose="020B0706030402020204" pitchFamily="34" charset="0"/>
              </a:defRPr>
            </a:lvl3pPr>
            <a:lvl4pPr>
              <a:defRPr sz="2400">
                <a:solidFill>
                  <a:schemeClr val="bg1">
                    <a:lumMod val="95000"/>
                    <a:lumOff val="5000"/>
                  </a:schemeClr>
                </a:solidFill>
                <a:latin typeface="Franklin Gothic Demi Cond" panose="020B0706030402020204" pitchFamily="34" charset="0"/>
              </a:defRPr>
            </a:lvl4pPr>
            <a:lvl5pPr>
              <a:defRPr sz="2400">
                <a:solidFill>
                  <a:schemeClr val="bg1">
                    <a:lumMod val="95000"/>
                    <a:lumOff val="5000"/>
                  </a:schemeClr>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1pPr>
            <a:lvl2pPr marL="5143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2pPr>
            <a:lvl3pPr marL="8572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3pPr>
            <a:lvl4pPr marL="12001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4pPr>
            <a:lvl5pPr marL="15430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20-Jul-16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61150"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2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6856745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1150" y="3031524"/>
            <a:ext cx="2317354" cy="2702014"/>
          </a:xfrm>
          <a:prstGeom prst="rect">
            <a:avLst/>
          </a:prstGeom>
        </p:spPr>
      </p:pic>
      <p:sp>
        <p:nvSpPr>
          <p:cNvPr id="3" name="Content Placeholder 2"/>
          <p:cNvSpPr>
            <a:spLocks noGrp="1"/>
          </p:cNvSpPr>
          <p:nvPr>
            <p:ph idx="1"/>
          </p:nvPr>
        </p:nvSpPr>
        <p:spPr>
          <a:xfrm>
            <a:off x="149278" y="155849"/>
            <a:ext cx="6483243" cy="5975538"/>
          </a:xfrm>
        </p:spPr>
        <p:txBody>
          <a:bodyPr>
            <a:normAutofit/>
          </a:bodyPr>
          <a:lstStyle>
            <a:lvl1pPr marL="1714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5143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8572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12001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5430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20-Jul-16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61150" y="646330"/>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0" y="6204665"/>
            <a:ext cx="2229014" cy="674229"/>
          </a:xfrm>
          <a:prstGeom prst="rect">
            <a:avLst/>
          </a:prstGeom>
        </p:spPr>
      </p:pic>
      <p:sp>
        <p:nvSpPr>
          <p:cNvPr id="18" name="Text Placeholder 17"/>
          <p:cNvSpPr>
            <a:spLocks noGrp="1"/>
          </p:cNvSpPr>
          <p:nvPr>
            <p:ph type="body" sz="quarter" idx="13" hasCustomPrompt="1"/>
          </p:nvPr>
        </p:nvSpPr>
        <p:spPr>
          <a:xfrm>
            <a:off x="6661548" y="1"/>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0" y="5748165"/>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spTree>
    <p:extLst>
      <p:ext uri="{BB962C8B-B14F-4D97-AF65-F5344CB8AC3E}">
        <p14:creationId xmlns:p14="http://schemas.microsoft.com/office/powerpoint/2010/main" val="2929858746"/>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20-Jul-16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61150"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7297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3023286"/>
            <a:ext cx="2303755" cy="3153677"/>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20-Jul-16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51995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8898" y="-107122"/>
            <a:ext cx="9232898" cy="6965122"/>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EA4B8A71-154E-4F85-AE61-40DF51231C2E}" type="datetimeFigureOut">
              <a:rPr lang="en-US" smtClean="0"/>
              <a:t>20-Jul-16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2D775DEF-A925-4906-A3A0-E74C5CB0B1C3}" type="slidenum">
              <a:rPr lang="en-US" smtClean="0"/>
              <a:t>‹#›</a:t>
            </a:fld>
            <a:endParaRPr lang="en-US"/>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16020" y="5236612"/>
            <a:ext cx="1562026" cy="523831"/>
          </a:xfrm>
          <a:prstGeom prst="rect">
            <a:avLst/>
          </a:prstGeom>
        </p:spPr>
      </p:pic>
      <p:sp>
        <p:nvSpPr>
          <p:cNvPr id="9" name="Title 8"/>
          <p:cNvSpPr>
            <a:spLocks noGrp="1"/>
          </p:cNvSpPr>
          <p:nvPr>
            <p:ph type="title"/>
          </p:nvPr>
        </p:nvSpPr>
        <p:spPr>
          <a:xfrm>
            <a:off x="1534696" y="679313"/>
            <a:ext cx="6280568"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a:t>Click to edit Master title style</a:t>
            </a:r>
          </a:p>
        </p:txBody>
      </p:sp>
      <p:sp>
        <p:nvSpPr>
          <p:cNvPr id="12" name="Content Placeholder 11"/>
          <p:cNvSpPr>
            <a:spLocks noGrp="1"/>
          </p:cNvSpPr>
          <p:nvPr>
            <p:ph sz="quarter" idx="13"/>
          </p:nvPr>
        </p:nvSpPr>
        <p:spPr>
          <a:xfrm>
            <a:off x="1534716" y="1438275"/>
            <a:ext cx="6280547" cy="3371850"/>
          </a:xfrm>
        </p:spPr>
        <p:txBody>
          <a:bodyPr>
            <a:noAutofit/>
          </a:bodyPr>
          <a:lstStyle>
            <a:lvl1pPr>
              <a:defRPr sz="3600">
                <a:solidFill>
                  <a:schemeClr val="bg1">
                    <a:lumMod val="85000"/>
                    <a:lumOff val="15000"/>
                  </a:schemeClr>
                </a:solidFill>
                <a:latin typeface="Franklin Gothic Medium Cond" panose="020B0606030402020204" pitchFamily="34" charset="0"/>
              </a:defRPr>
            </a:lvl1pPr>
            <a:lvl2pPr>
              <a:defRPr sz="3300">
                <a:solidFill>
                  <a:schemeClr val="bg1">
                    <a:lumMod val="85000"/>
                    <a:lumOff val="15000"/>
                  </a:schemeClr>
                </a:solidFill>
                <a:latin typeface="Franklin Gothic Medium Cond" panose="020B0606030402020204" pitchFamily="34" charset="0"/>
              </a:defRPr>
            </a:lvl2pPr>
            <a:lvl3pPr>
              <a:defRPr sz="3000">
                <a:solidFill>
                  <a:schemeClr val="bg1">
                    <a:lumMod val="85000"/>
                    <a:lumOff val="15000"/>
                  </a:schemeClr>
                </a:solidFill>
                <a:latin typeface="Franklin Gothic Medium Cond" panose="020B0606030402020204" pitchFamily="34" charset="0"/>
              </a:defRPr>
            </a:lvl3pPr>
            <a:lvl4pPr>
              <a:defRPr sz="2700">
                <a:solidFill>
                  <a:schemeClr val="bg1">
                    <a:lumMod val="85000"/>
                    <a:lumOff val="15000"/>
                  </a:schemeClr>
                </a:solidFill>
                <a:latin typeface="Franklin Gothic Medium Cond" panose="020B0606030402020204" pitchFamily="34" charset="0"/>
              </a:defRPr>
            </a:lvl4pPr>
            <a:lvl5pPr>
              <a:defRPr sz="27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8898" y="-107122"/>
            <a:ext cx="9232898" cy="6965122"/>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73278" y="5167018"/>
            <a:ext cx="2229014" cy="593425"/>
          </a:xfrm>
          <a:prstGeom prst="rect">
            <a:avLst/>
          </a:prstGeom>
        </p:spPr>
      </p:pic>
    </p:spTree>
    <p:extLst>
      <p:ext uri="{BB962C8B-B14F-4D97-AF65-F5344CB8AC3E}">
        <p14:creationId xmlns:p14="http://schemas.microsoft.com/office/powerpoint/2010/main" val="259269308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933592"/>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20-Jul-16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1905950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Red_Problems">
    <p:bg>
      <p:bgPr>
        <a:solidFill>
          <a:srgbClr val="4C0000"/>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1150" y="3286897"/>
            <a:ext cx="2317354" cy="2890066"/>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20-Jul-16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61150" y="940958"/>
            <a:ext cx="2317354" cy="2345938"/>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0"/>
            <a:ext cx="2316956" cy="940957"/>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21878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37960" y="448188"/>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20-Jul-16</a:t>
            </a:fld>
            <a:endParaRPr lang="en-US"/>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6" name="Content Placeholder 15"/>
          <p:cNvSpPr>
            <a:spLocks noGrp="1"/>
          </p:cNvSpPr>
          <p:nvPr>
            <p:ph sz="quarter" idx="12"/>
          </p:nvPr>
        </p:nvSpPr>
        <p:spPr>
          <a:xfrm>
            <a:off x="6748308" y="1982680"/>
            <a:ext cx="2102644" cy="3462188"/>
          </a:xfrm>
          <a:solidFill>
            <a:schemeClr val="accent2">
              <a:lumMod val="20000"/>
              <a:lumOff val="80000"/>
            </a:schemeClr>
          </a:solidFill>
        </p:spPr>
        <p:txBody>
          <a:bodyPr>
            <a:normAutofit/>
          </a:bodyPr>
          <a:lstStyle>
            <a:lvl1pPr>
              <a:defRPr sz="2800">
                <a:solidFill>
                  <a:schemeClr val="bg1">
                    <a:lumMod val="85000"/>
                    <a:lumOff val="15000"/>
                  </a:schemeClr>
                </a:solidFill>
                <a:latin typeface="Franklin Gothic Medium Cond" panose="020B0606030402020204" pitchFamily="34" charset="0"/>
              </a:defRPr>
            </a:lvl1pPr>
            <a:lvl2pPr>
              <a:defRPr sz="2400">
                <a:solidFill>
                  <a:schemeClr val="bg1">
                    <a:lumMod val="85000"/>
                    <a:lumOff val="15000"/>
                  </a:schemeClr>
                </a:solidFill>
                <a:latin typeface="Franklin Gothic Medium Cond" panose="020B0606030402020204" pitchFamily="34" charset="0"/>
              </a:defRPr>
            </a:lvl2pPr>
            <a:lvl3pPr>
              <a:defRPr sz="1800">
                <a:solidFill>
                  <a:schemeClr val="bg1">
                    <a:lumMod val="85000"/>
                    <a:lumOff val="15000"/>
                  </a:schemeClr>
                </a:solidFill>
                <a:latin typeface="Franklin Gothic Medium Cond" panose="020B0606030402020204" pitchFamily="34" charset="0"/>
              </a:defRPr>
            </a:lvl3pPr>
            <a:lvl4pPr>
              <a:defRPr sz="1600">
                <a:solidFill>
                  <a:schemeClr val="bg1">
                    <a:lumMod val="85000"/>
                    <a:lumOff val="15000"/>
                  </a:schemeClr>
                </a:solidFill>
                <a:latin typeface="Franklin Gothic Medium Cond" panose="020B0606030402020204" pitchFamily="34" charset="0"/>
              </a:defRPr>
            </a:lvl4pPr>
            <a:lvl5pPr>
              <a:defRPr sz="16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748307" y="1217589"/>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vl1pPr>
          </a:lstStyle>
          <a:p>
            <a:r>
              <a:rPr lang="en-US"/>
              <a:t>Click to edit Master title style</a:t>
            </a:r>
          </a:p>
        </p:txBody>
      </p:sp>
    </p:spTree>
    <p:extLst>
      <p:ext uri="{BB962C8B-B14F-4D97-AF65-F5344CB8AC3E}">
        <p14:creationId xmlns:p14="http://schemas.microsoft.com/office/powerpoint/2010/main" val="4145897289"/>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61149" y="1783664"/>
            <a:ext cx="2317354" cy="4052204"/>
          </a:xfrm>
          <a:prstGeom prst="rect">
            <a:avLst/>
          </a:prstGeom>
        </p:spPr>
      </p:pic>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20-Jul-16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61150" y="947350"/>
            <a:ext cx="2317354" cy="197364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49"/>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53253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020035"/>
            <a:ext cx="3886200" cy="5156929"/>
          </a:xfrm>
          <a:solidFill>
            <a:schemeClr val="tx1"/>
          </a:solidFill>
          <a:ln w="76200">
            <a:solidFill>
              <a:srgbClr val="92D05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20035"/>
            <a:ext cx="3886200" cy="5156929"/>
          </a:xfrm>
          <a:solidFill>
            <a:schemeClr val="tx1"/>
          </a:solidFill>
          <a:ln w="76200">
            <a:solidFill>
              <a:srgbClr val="00B0F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4B8A71-154E-4F85-AE61-40DF51231C2E}" type="datetimeFigureOut">
              <a:rPr lang="en-US" smtClean="0"/>
              <a:t>20-Jul-16</a:t>
            </a:fld>
            <a:endParaRPr lang="en-US"/>
          </a:p>
        </p:txBody>
      </p:sp>
      <p:sp>
        <p:nvSpPr>
          <p:cNvPr id="7" name="Slide Number Placeholder 6"/>
          <p:cNvSpPr>
            <a:spLocks noGrp="1"/>
          </p:cNvSpPr>
          <p:nvPr>
            <p:ph type="sldNum" sz="quarter" idx="12"/>
          </p:nvPr>
        </p:nvSpPr>
        <p:spPr/>
        <p:txBody>
          <a:bodyPr/>
          <a:lstStyle/>
          <a:p>
            <a:fld id="{2D775DEF-A925-4906-A3A0-E74C5CB0B1C3}" type="slidenum">
              <a:rPr lang="en-US" smtClean="0"/>
              <a:t>‹#›</a:t>
            </a:fld>
            <a:endParaRPr lang="en-US"/>
          </a:p>
        </p:txBody>
      </p:sp>
      <p:sp>
        <p:nvSpPr>
          <p:cNvPr id="10"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cxnSp>
        <p:nvCxnSpPr>
          <p:cNvPr id="8" name="Straight Connector 7"/>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52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233488"/>
            <a:ext cx="3868340"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3868340"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EA4B8A71-154E-4F85-AE61-40DF51231C2E}" type="datetimeFigureOut">
              <a:rPr lang="en-US" smtClean="0"/>
              <a:t>20-Jul-16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2D775DEF-A925-4906-A3A0-E74C5CB0B1C3}"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Tree>
    <p:extLst>
      <p:ext uri="{BB962C8B-B14F-4D97-AF65-F5344CB8AC3E}">
        <p14:creationId xmlns:p14="http://schemas.microsoft.com/office/powerpoint/2010/main" val="7602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795524"/>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955801"/>
            <a:ext cx="3868340" cy="4255559"/>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955801"/>
            <a:ext cx="3868340" cy="4233863"/>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EA4B8A71-154E-4F85-AE61-40DF51231C2E}" type="datetimeFigureOut">
              <a:rPr lang="en-US" smtClean="0"/>
              <a:t>20-Jul-16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2D775DEF-A925-4906-A3A0-E74C5CB0B1C3}" type="slidenum">
              <a:rPr lang="en-US" smtClean="0"/>
              <a:t>‹#›</a:t>
            </a:fld>
            <a:endParaRPr lang="en-US"/>
          </a:p>
        </p:txBody>
      </p:sp>
      <p:sp>
        <p:nvSpPr>
          <p:cNvPr id="11" name="Text Placeholder 2"/>
          <p:cNvSpPr>
            <a:spLocks noGrp="1"/>
          </p:cNvSpPr>
          <p:nvPr>
            <p:ph type="body" idx="13"/>
          </p:nvPr>
        </p:nvSpPr>
        <p:spPr>
          <a:xfrm>
            <a:off x="4647010" y="795524"/>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628650" y="93848"/>
            <a:ext cx="78867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5" name="Picture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cxnSp>
        <p:nvCxnSpPr>
          <p:cNvPr id="14" name="Straight Connector 13"/>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06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84150" y="1233488"/>
            <a:ext cx="4314032"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4312841"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EA4B8A71-154E-4F85-AE61-40DF51231C2E}" type="datetimeFigureOut">
              <a:rPr lang="en-US" smtClean="0"/>
              <a:t>20-Jul-16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2D775DEF-A925-4906-A3A0-E74C5CB0B1C3}"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8" name="Content Placeholder 7"/>
          <p:cNvSpPr>
            <a:spLocks noGrp="1"/>
          </p:cNvSpPr>
          <p:nvPr>
            <p:ph sz="quarter" idx="14"/>
          </p:nvPr>
        </p:nvSpPr>
        <p:spPr>
          <a:xfrm>
            <a:off x="0" y="4885268"/>
            <a:ext cx="1651000" cy="1972733"/>
          </a:xfrm>
        </p:spPr>
        <p:style>
          <a:lnRef idx="2">
            <a:schemeClr val="accent6"/>
          </a:lnRef>
          <a:fillRef idx="1">
            <a:schemeClr val="lt1"/>
          </a:fillRef>
          <a:effectRef idx="0">
            <a:schemeClr val="accent6"/>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p:cNvSpPr>
            <a:spLocks noGrp="1"/>
          </p:cNvSpPr>
          <p:nvPr>
            <p:ph sz="quarter" idx="15"/>
          </p:nvPr>
        </p:nvSpPr>
        <p:spPr>
          <a:xfrm>
            <a:off x="7486650" y="4885267"/>
            <a:ext cx="1651000" cy="1972733"/>
          </a:xfrm>
        </p:spPr>
        <p:style>
          <a:lnRef idx="2">
            <a:schemeClr val="accent4"/>
          </a:lnRef>
          <a:fillRef idx="1">
            <a:schemeClr val="lt1"/>
          </a:fillRef>
          <a:effectRef idx="0">
            <a:schemeClr val="accent4"/>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894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7CE731-38C3-4520-BFEC-D728E379AC98}" type="datetimeFigureOut">
              <a:rPr lang="en-US" smtClean="0"/>
              <a:t>20-Jul-16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4E5CAB-A472-4A15-95A3-9ED9ABF53CBE}" type="slidenum">
              <a:rPr lang="en-US" smtClean="0"/>
              <a:t>‹#›</a:t>
            </a:fld>
            <a:endParaRPr lang="en-US"/>
          </a:p>
        </p:txBody>
      </p:sp>
      <p:sp>
        <p:nvSpPr>
          <p:cNvPr id="8"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64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a:off x="6669313" y="1490663"/>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1pPr>
            <a:lvl2pPr marL="9001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2pPr>
            <a:lvl3pPr marL="12430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3pPr>
            <a:lvl4pPr marL="15859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4pPr>
            <a:lvl5pPr marL="19288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20-Jul-16</a:t>
            </a:fld>
            <a:endParaRPr lang="en-US"/>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90900" y="6252519"/>
            <a:ext cx="2229014" cy="626376"/>
          </a:xfrm>
          <a:prstGeom prst="rect">
            <a:avLst/>
          </a:prstGeom>
        </p:spPr>
      </p:pic>
      <p:sp>
        <p:nvSpPr>
          <p:cNvPr id="10" name="Title 9"/>
          <p:cNvSpPr>
            <a:spLocks noGrp="1"/>
          </p:cNvSpPr>
          <p:nvPr>
            <p:ph type="title"/>
          </p:nvPr>
        </p:nvSpPr>
        <p:spPr>
          <a:xfrm>
            <a:off x="6669313" y="4991100"/>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800">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6669882"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800"/>
            </a:lvl1pPr>
          </a:lstStyle>
          <a:p>
            <a:pPr lvl="0"/>
            <a:r>
              <a:rPr lang="en-US"/>
              <a:t>Edit Master text styles</a:t>
            </a:r>
          </a:p>
        </p:txBody>
      </p:sp>
    </p:spTree>
    <p:extLst>
      <p:ext uri="{BB962C8B-B14F-4D97-AF65-F5344CB8AC3E}">
        <p14:creationId xmlns:p14="http://schemas.microsoft.com/office/powerpoint/2010/main" val="282396208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4B8A71-154E-4F85-AE61-40DF51231C2E}" type="datetimeFigureOut">
              <a:rPr lang="en-US" smtClean="0"/>
              <a:t>20-Jul-16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775DEF-A925-4906-A3A0-E74C5CB0B1C3}" type="slidenum">
              <a:rPr lang="en-US" smtClean="0"/>
              <a:t>‹#›</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5572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537516"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537516"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361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862" y="1097508"/>
            <a:ext cx="5121827" cy="4586600"/>
          </a:xfrm>
          <a:prstGeom prst="rect">
            <a:avLst/>
          </a:prstGeom>
        </p:spPr>
      </p:pic>
      <p:sp>
        <p:nvSpPr>
          <p:cNvPr id="2" name="Date Placeholder 1"/>
          <p:cNvSpPr>
            <a:spLocks noGrp="1"/>
          </p:cNvSpPr>
          <p:nvPr>
            <p:ph type="dt" sz="half" idx="10"/>
          </p:nvPr>
        </p:nvSpPr>
        <p:spPr/>
        <p:txBody>
          <a:bodyPr/>
          <a:lstStyle/>
          <a:p>
            <a:fld id="{EA4B8A71-154E-4F85-AE61-40DF51231C2E}" type="datetimeFigureOut">
              <a:rPr lang="en-US" smtClean="0"/>
              <a:t>20-Jul-16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775DEF-A925-4906-A3A0-E74C5CB0B1C3}" type="slidenum">
              <a:rPr lang="en-US" smtClean="0"/>
              <a:t>‹#›</a:t>
            </a:fld>
            <a:endParaRPr lang="en-US"/>
          </a:p>
        </p:txBody>
      </p:sp>
      <p:sp>
        <p:nvSpPr>
          <p:cNvPr id="6" name="Content Placeholder 2"/>
          <p:cNvSpPr>
            <a:spLocks noGrp="1"/>
          </p:cNvSpPr>
          <p:nvPr>
            <p:ph idx="1"/>
          </p:nvPr>
        </p:nvSpPr>
        <p:spPr>
          <a:xfrm>
            <a:off x="5267405" y="1097509"/>
            <a:ext cx="3715305" cy="5025215"/>
          </a:xfrm>
        </p:spPr>
        <p:txBody>
          <a:bodyPr>
            <a:normAutofit/>
          </a:bodyPr>
          <a:lstStyle>
            <a:lvl1pPr marL="5572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400960" y="1359243"/>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15293" y="4508628"/>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4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67225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20-Jul-16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0" y="93848"/>
            <a:ext cx="9144000" cy="701675"/>
          </a:xfrm>
          <a:prstGeom prst="roundRect">
            <a:avLst/>
          </a:prstGeom>
          <a:solidFill>
            <a:schemeClr val="accent2">
              <a:lumMod val="75000"/>
            </a:schemeClr>
          </a:solidFill>
          <a:ln w="38100">
            <a:solidFill>
              <a:schemeClr val="accent2">
                <a:lumMod val="60000"/>
                <a:lumOff val="40000"/>
              </a:schemeClr>
            </a:solidFill>
          </a:ln>
        </p:spPr>
        <p:style>
          <a:lnRef idx="2">
            <a:schemeClr val="accent5"/>
          </a:lnRef>
          <a:fillRef idx="1">
            <a:schemeClr val="lt1"/>
          </a:fillRef>
          <a:effectRef idx="0">
            <a:schemeClr val="accent5"/>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379766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59" y="914400"/>
            <a:ext cx="8798011" cy="5313405"/>
          </a:xfrm>
        </p:spPr>
        <p:txBody>
          <a:bodyPr>
            <a:normAutofit/>
          </a:bodyPr>
          <a:lstStyle>
            <a:lvl1pPr marL="1714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20-Jul-16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4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53471" y="6227804"/>
            <a:ext cx="1770449" cy="593726"/>
          </a:xfrm>
          <a:prstGeom prst="rect">
            <a:avLst/>
          </a:prstGeom>
        </p:spPr>
      </p:pic>
    </p:spTree>
    <p:extLst>
      <p:ext uri="{BB962C8B-B14F-4D97-AF65-F5344CB8AC3E}">
        <p14:creationId xmlns:p14="http://schemas.microsoft.com/office/powerpoint/2010/main" val="3641872493"/>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4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84308" y="6270378"/>
            <a:ext cx="1752249" cy="587623"/>
          </a:xfrm>
          <a:prstGeom prst="rect">
            <a:avLst/>
          </a:prstGeom>
        </p:spPr>
      </p:pic>
    </p:spTree>
    <p:extLst>
      <p:ext uri="{BB962C8B-B14F-4D97-AF65-F5344CB8AC3E}">
        <p14:creationId xmlns:p14="http://schemas.microsoft.com/office/powerpoint/2010/main" val="56810783"/>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4B8A71-154E-4F85-AE61-40DF51231C2E}" type="datetimeFigureOut">
              <a:rPr lang="en-US" smtClean="0"/>
              <a:t>20-Jul-16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775DEF-A925-4906-A3A0-E74C5CB0B1C3}" type="slidenum">
              <a:rPr lang="en-US" smtClean="0"/>
              <a:t>‹#›</a:t>
            </a:fld>
            <a:endParaRPr lang="en-US"/>
          </a:p>
        </p:txBody>
      </p:sp>
    </p:spTree>
    <p:extLst>
      <p:ext uri="{BB962C8B-B14F-4D97-AF65-F5344CB8AC3E}">
        <p14:creationId xmlns:p14="http://schemas.microsoft.com/office/powerpoint/2010/main" val="3936130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A4B8A71-154E-4F85-AE61-40DF51231C2E}" type="datetimeFigureOut">
              <a:rPr lang="en-US" smtClean="0"/>
              <a:t>20-Jul-16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D775DEF-A925-4906-A3A0-E74C5CB0B1C3}" type="slidenum">
              <a:rPr lang="en-US" smtClean="0"/>
              <a:t>‹#›</a:t>
            </a:fld>
            <a:endParaRPr lang="en-US"/>
          </a:p>
        </p:txBody>
      </p:sp>
    </p:spTree>
    <p:extLst>
      <p:ext uri="{BB962C8B-B14F-4D97-AF65-F5344CB8AC3E}">
        <p14:creationId xmlns:p14="http://schemas.microsoft.com/office/powerpoint/2010/main" val="16112535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8.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5.png"/></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9.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4.jpeg"/><Relationship Id="rId7" Type="http://schemas.openxmlformats.org/officeDocument/2006/relationships/diagramColors" Target="../diagrams/colors4.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65.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66.png"/><Relationship Id="rId7" Type="http://schemas.openxmlformats.org/officeDocument/2006/relationships/diagramQuickStyle" Target="../diagrams/quickStyle5.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hyperlink" Target="http://mrunal.org/2014/08/geography-el-nino-impact-indian-monsoon-indian-agriculture-economic-survey.html" TargetMode="External"/><Relationship Id="rId9" Type="http://schemas.microsoft.com/office/2007/relationships/diagramDrawing" Target="../diagrams/drawing5.xml"/></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70.png"/><Relationship Id="rId7" Type="http://schemas.openxmlformats.org/officeDocument/2006/relationships/diagramColors" Target="../diagrams/colors6.xm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6.jpe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43.png"/></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78.png"/><Relationship Id="rId7" Type="http://schemas.openxmlformats.org/officeDocument/2006/relationships/diagramColors" Target="../diagrams/colors9.xm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hyperlink" Target="https://www.youtube.com/watch?v=n8pQkncITRQ" TargetMode="External"/><Relationship Id="rId5" Type="http://schemas.openxmlformats.org/officeDocument/2006/relationships/image" Target="../media/image81.png"/><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hyperlink" Target="https://www.youtube.com/watch?v=l5v5AK8hO8I&amp;index=77&amp;list=PLAMBum9_RkuPPGvD7HI9wfsDSxWwJYz94" TargetMode="External"/><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59.png"/><Relationship Id="rId7" Type="http://schemas.openxmlformats.org/officeDocument/2006/relationships/diagramColors" Target="../diagrams/colors11.xml"/><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32.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86.png"/><Relationship Id="rId7" Type="http://schemas.openxmlformats.org/officeDocument/2006/relationships/diagramColors" Target="../diagrams/colors12.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diagramQuickStyle" Target="../diagrams/quickStyle12.xml"/><Relationship Id="rId11" Type="http://schemas.openxmlformats.org/officeDocument/2006/relationships/image" Target="../media/image89.png"/><Relationship Id="rId5" Type="http://schemas.openxmlformats.org/officeDocument/2006/relationships/diagramLayout" Target="../diagrams/layout12.xml"/><Relationship Id="rId10" Type="http://schemas.openxmlformats.org/officeDocument/2006/relationships/image" Target="../media/image88.png"/><Relationship Id="rId4" Type="http://schemas.openxmlformats.org/officeDocument/2006/relationships/diagramData" Target="../diagrams/data12.xml"/><Relationship Id="rId9" Type="http://schemas.openxmlformats.org/officeDocument/2006/relationships/image" Target="../media/image87.png"/></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13.xml"/><Relationship Id="rId13" Type="http://schemas.openxmlformats.org/officeDocument/2006/relationships/diagramColors" Target="../diagrams/colors14.xml"/><Relationship Id="rId3" Type="http://schemas.openxmlformats.org/officeDocument/2006/relationships/image" Target="../media/image90.png"/><Relationship Id="rId7" Type="http://schemas.openxmlformats.org/officeDocument/2006/relationships/diagramQuickStyle" Target="../diagrams/quickStyle13.xml"/><Relationship Id="rId12" Type="http://schemas.openxmlformats.org/officeDocument/2006/relationships/diagramQuickStyle" Target="../diagrams/quickStyle14.xml"/><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diagramLayout" Target="../diagrams/layout13.xml"/><Relationship Id="rId11" Type="http://schemas.openxmlformats.org/officeDocument/2006/relationships/diagramLayout" Target="../diagrams/layout14.xml"/><Relationship Id="rId5" Type="http://schemas.openxmlformats.org/officeDocument/2006/relationships/diagramData" Target="../diagrams/data13.xml"/><Relationship Id="rId10" Type="http://schemas.openxmlformats.org/officeDocument/2006/relationships/diagramData" Target="../diagrams/data14.xml"/><Relationship Id="rId4" Type="http://schemas.openxmlformats.org/officeDocument/2006/relationships/image" Target="../media/image91.png"/><Relationship Id="rId9" Type="http://schemas.microsoft.com/office/2007/relationships/diagramDrawing" Target="../diagrams/drawing13.xml"/><Relationship Id="rId14" Type="http://schemas.microsoft.com/office/2007/relationships/diagramDrawing" Target="../diagrams/drawing14.xml"/></Relationships>
</file>

<file path=ppt/slides/_rels/slide3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hyperlink" Target="https://www.youtube.com/playlist?list=PLAMBum9_RkuNDtzpNQlCRcaOrNqrD4Gf7" TargetMode="External"/><Relationship Id="rId4" Type="http://schemas.openxmlformats.org/officeDocument/2006/relationships/image" Target="../media/image45.pn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3.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105.jpe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59.png"/><Relationship Id="rId7" Type="http://schemas.openxmlformats.org/officeDocument/2006/relationships/diagramColors" Target="../diagrams/colors19.xml"/><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4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110.png"/><Relationship Id="rId4" Type="http://schemas.openxmlformats.org/officeDocument/2006/relationships/image" Target="../media/image109.png"/></Relationships>
</file>

<file path=ppt/slides/_rels/slide4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112.png"/></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www.youtube.com/playlist?list=PLAMBum9_RkuPPGvD7HI9wfsDSxWwJYz94"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5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3.xml"/><Relationship Id="rId1" Type="http://schemas.openxmlformats.org/officeDocument/2006/relationships/slideLayout" Target="../slideLayouts/slideLayout11.xml"/><Relationship Id="rId4" Type="http://schemas.openxmlformats.org/officeDocument/2006/relationships/image" Target="../media/image117.png"/></Relationships>
</file>

<file path=ppt/slides/_rels/slide5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59.png"/><Relationship Id="rId7" Type="http://schemas.openxmlformats.org/officeDocument/2006/relationships/diagramColors" Target="../diagrams/colors24.xml"/><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124.png"/></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64.xml.rels><?xml version="1.0" encoding="UTF-8" standalone="yes"?>
<Relationships xmlns="http://schemas.openxmlformats.org/package/2006/relationships"><Relationship Id="rId8" Type="http://schemas.openxmlformats.org/officeDocument/2006/relationships/diagramData" Target="../diagrams/data27.xml"/><Relationship Id="rId3" Type="http://schemas.openxmlformats.org/officeDocument/2006/relationships/diagramData" Target="../diagrams/data26.xml"/><Relationship Id="rId7" Type="http://schemas.microsoft.com/office/2007/relationships/diagramDrawing" Target="../diagrams/drawing26.xml"/><Relationship Id="rId12" Type="http://schemas.microsoft.com/office/2007/relationships/diagramDrawing" Target="../diagrams/drawing27.xml"/><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diagramColors" Target="../diagrams/colors26.xml"/><Relationship Id="rId11" Type="http://schemas.openxmlformats.org/officeDocument/2006/relationships/diagramColors" Target="../diagrams/colors27.xml"/><Relationship Id="rId5" Type="http://schemas.openxmlformats.org/officeDocument/2006/relationships/diagramQuickStyle" Target="../diagrams/quickStyle26.xml"/><Relationship Id="rId10" Type="http://schemas.openxmlformats.org/officeDocument/2006/relationships/diagramQuickStyle" Target="../diagrams/quickStyle27.xml"/><Relationship Id="rId4" Type="http://schemas.openxmlformats.org/officeDocument/2006/relationships/diagramLayout" Target="../diagrams/layout26.xml"/><Relationship Id="rId9" Type="http://schemas.openxmlformats.org/officeDocument/2006/relationships/diagramLayout" Target="../diagrams/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26.jpg"/></Relationships>
</file>

<file path=ppt/slides/_rels/slide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68.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59.png"/><Relationship Id="rId7" Type="http://schemas.openxmlformats.org/officeDocument/2006/relationships/diagramColors" Target="../diagrams/colors28.xml"/><Relationship Id="rId2" Type="http://schemas.openxmlformats.org/officeDocument/2006/relationships/notesSlide" Target="../notesSlides/notesSlide68.xml"/><Relationship Id="rId1" Type="http://schemas.openxmlformats.org/officeDocument/2006/relationships/slideLayout" Target="../slideLayouts/slideLayout9.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 Id="rId9" Type="http://schemas.openxmlformats.org/officeDocument/2006/relationships/image" Target="../media/image129.png"/></Relationships>
</file>

<file path=ppt/slides/_rels/slide6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29.xml"/><Relationship Id="rId7" Type="http://schemas.openxmlformats.org/officeDocument/2006/relationships/image" Target="../media/image131.png"/><Relationship Id="rId2" Type="http://schemas.openxmlformats.org/officeDocument/2006/relationships/diagramData" Target="../diagrams/data29.xml"/><Relationship Id="rId1" Type="http://schemas.openxmlformats.org/officeDocument/2006/relationships/slideLayout" Target="../slideLayouts/slideLayout7.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7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eg"/><Relationship Id="rId1" Type="http://schemas.openxmlformats.org/officeDocument/2006/relationships/slideLayout" Target="../slideLayouts/slideLayout8.xml"/><Relationship Id="rId6" Type="http://schemas.openxmlformats.org/officeDocument/2006/relationships/hyperlink" Target="https://www.youtube.com/watch?v=vyOnVxZQHkA" TargetMode="External"/><Relationship Id="rId5" Type="http://schemas.openxmlformats.org/officeDocument/2006/relationships/image" Target="../media/image135.png"/><Relationship Id="rId4" Type="http://schemas.openxmlformats.org/officeDocument/2006/relationships/chart" Target="../charts/chart5.xml"/></Relationships>
</file>

<file path=ppt/slides/_rels/slide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30.xml"/><Relationship Id="rId7" Type="http://schemas.openxmlformats.org/officeDocument/2006/relationships/image" Target="../media/image137.png"/><Relationship Id="rId2" Type="http://schemas.openxmlformats.org/officeDocument/2006/relationships/diagramData" Target="../diagrams/data30.xml"/><Relationship Id="rId1" Type="http://schemas.openxmlformats.org/officeDocument/2006/relationships/slideLayout" Target="../slideLayouts/slideLayout7.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7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59.png"/><Relationship Id="rId1" Type="http://schemas.openxmlformats.org/officeDocument/2006/relationships/slideLayout" Target="../slideLayouts/slideLayout9.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7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eg"/><Relationship Id="rId1" Type="http://schemas.openxmlformats.org/officeDocument/2006/relationships/slideLayout" Target="../slideLayouts/slideLayout8.xml"/><Relationship Id="rId4" Type="http://schemas.openxmlformats.org/officeDocument/2006/relationships/hyperlink" Target="http://www.enam.gov.in/" TargetMode="Externa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140.png"/><Relationship Id="rId1" Type="http://schemas.openxmlformats.org/officeDocument/2006/relationships/slideLayout" Target="../slideLayouts/slideLayout8.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7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33.xml"/><Relationship Id="rId7" Type="http://schemas.openxmlformats.org/officeDocument/2006/relationships/image" Target="../media/image143.jpeg"/><Relationship Id="rId2" Type="http://schemas.openxmlformats.org/officeDocument/2006/relationships/diagramData" Target="../diagrams/data33.xml"/><Relationship Id="rId1" Type="http://schemas.openxmlformats.org/officeDocument/2006/relationships/slideLayout" Target="../slideLayouts/slideLayout7.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7.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81.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59.png"/><Relationship Id="rId1" Type="http://schemas.openxmlformats.org/officeDocument/2006/relationships/slideLayout" Target="../slideLayouts/slideLayout9.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83.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145.jpeg"/><Relationship Id="rId7" Type="http://schemas.openxmlformats.org/officeDocument/2006/relationships/diagramColors" Target="../diagrams/colors36.xml"/><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diagramQuickStyle" Target="../diagrams/quickStyle36.xml"/><Relationship Id="rId5" Type="http://schemas.openxmlformats.org/officeDocument/2006/relationships/diagramLayout" Target="../diagrams/layout36.xml"/><Relationship Id="rId4" Type="http://schemas.openxmlformats.org/officeDocument/2006/relationships/diagramData" Target="../diagrams/data36.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37.xml"/><Relationship Id="rId7" Type="http://schemas.openxmlformats.org/officeDocument/2006/relationships/image" Target="../media/image146.png"/><Relationship Id="rId2" Type="http://schemas.openxmlformats.org/officeDocument/2006/relationships/diagramData" Target="../diagrams/data37.xml"/><Relationship Id="rId1" Type="http://schemas.openxmlformats.org/officeDocument/2006/relationships/slideLayout" Target="../slideLayouts/slideLayout7.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hyperlink" Target="https://www.youtube.com/watch?v=WD5c2lIOiOw&amp;index=78&amp;list=PLAMBum9_RkuPPGvD7HI9wfsDSxWwJYz94" TargetMode="Externa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image" Target="../media/image59.png"/><Relationship Id="rId1" Type="http://schemas.openxmlformats.org/officeDocument/2006/relationships/slideLayout" Target="../slideLayouts/slideLayout9.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image" Target="../media/image150.png"/><Relationship Id="rId1" Type="http://schemas.openxmlformats.org/officeDocument/2006/relationships/slideLayout" Target="../slideLayouts/slideLayout9.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34412"/>
            <a:ext cx="9144000" cy="6956323"/>
          </a:xfrm>
          <a:prstGeom prst="rect">
            <a:avLst/>
          </a:prstGeom>
        </p:spPr>
      </p:pic>
      <p:sp>
        <p:nvSpPr>
          <p:cNvPr id="3" name="Rectangle 2"/>
          <p:cNvSpPr/>
          <p:nvPr/>
        </p:nvSpPr>
        <p:spPr>
          <a:xfrm>
            <a:off x="0" y="857250"/>
            <a:ext cx="6614014" cy="44181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700" dirty="0"/>
              <a:t>Fast Revision + Survey 2015: v2c4, v1c8</a:t>
            </a:r>
          </a:p>
        </p:txBody>
      </p:sp>
      <p:graphicFrame>
        <p:nvGraphicFramePr>
          <p:cNvPr id="2" name="Diagram 1"/>
          <p:cNvGraphicFramePr/>
          <p:nvPr>
            <p:extLst/>
          </p:nvPr>
        </p:nvGraphicFramePr>
        <p:xfrm>
          <a:off x="93052" y="1078157"/>
          <a:ext cx="6178062" cy="47940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8888" y="552304"/>
            <a:ext cx="830800" cy="830800"/>
          </a:xfrm>
          <a:prstGeom prst="rect">
            <a:avLst/>
          </a:prstGeom>
        </p:spPr>
      </p:pic>
      <p:sp>
        <p:nvSpPr>
          <p:cNvPr id="4" name="Rectangular Callout 3"/>
          <p:cNvSpPr/>
          <p:nvPr/>
        </p:nvSpPr>
        <p:spPr>
          <a:xfrm>
            <a:off x="4622556" y="1383104"/>
            <a:ext cx="1820008" cy="463281"/>
          </a:xfrm>
          <a:prstGeom prst="wedge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CGT applicable</a:t>
            </a:r>
          </a:p>
        </p:txBody>
      </p:sp>
      <p:sp>
        <p:nvSpPr>
          <p:cNvPr id="10" name="Rectangular Callout 9"/>
          <p:cNvSpPr/>
          <p:nvPr/>
        </p:nvSpPr>
        <p:spPr>
          <a:xfrm>
            <a:off x="47320" y="5504240"/>
            <a:ext cx="1820008" cy="735843"/>
          </a:xfrm>
          <a:prstGeom prst="wedgeRectCallout">
            <a:avLst>
              <a:gd name="adj1" fmla="val -7306"/>
              <a:gd name="adj2" fmla="val -96918"/>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Market Place</a:t>
            </a:r>
          </a:p>
          <a:p>
            <a:pPr algn="ctr"/>
            <a:r>
              <a:rPr lang="en-US" dirty="0"/>
              <a:t>Inventory based</a:t>
            </a:r>
          </a:p>
        </p:txBody>
      </p:sp>
      <p:sp>
        <p:nvSpPr>
          <p:cNvPr id="11" name="Rectangular Callout 10"/>
          <p:cNvSpPr/>
          <p:nvPr/>
        </p:nvSpPr>
        <p:spPr>
          <a:xfrm>
            <a:off x="2249212" y="5504240"/>
            <a:ext cx="2041433" cy="1133952"/>
          </a:xfrm>
          <a:prstGeom prst="wedgeRectCallout">
            <a:avLst>
              <a:gd name="adj1" fmla="val -7306"/>
              <a:gd name="adj2" fmla="val -91490"/>
            </a:avLst>
          </a:prstGeom>
        </p:spPr>
        <p:style>
          <a:lnRef idx="3">
            <a:schemeClr val="lt1"/>
          </a:lnRef>
          <a:fillRef idx="1">
            <a:schemeClr val="accent5"/>
          </a:fillRef>
          <a:effectRef idx="1">
            <a:schemeClr val="accent5"/>
          </a:effectRef>
          <a:fontRef idx="minor">
            <a:schemeClr val="lt1"/>
          </a:fontRef>
        </p:style>
        <p:txBody>
          <a:bodyPr rtlCol="0" anchor="ctr"/>
          <a:lstStyle/>
          <a:p>
            <a:pPr marL="342900" indent="-342900">
              <a:buFont typeface="+mj-lt"/>
              <a:buAutoNum type="arabicPeriod"/>
            </a:pPr>
            <a:r>
              <a:rPr lang="en-US" dirty="0"/>
              <a:t>Yuan </a:t>
            </a:r>
          </a:p>
          <a:p>
            <a:pPr marL="342900" indent="-342900">
              <a:buFont typeface="+mj-lt"/>
              <a:buAutoNum type="arabicPeriod"/>
            </a:pPr>
            <a:r>
              <a:rPr lang="en-US" dirty="0"/>
              <a:t>Quota review</a:t>
            </a:r>
          </a:p>
          <a:p>
            <a:pPr marL="342900" indent="-342900">
              <a:buFont typeface="+mj-lt"/>
              <a:buAutoNum type="arabicPeriod"/>
            </a:pPr>
            <a:r>
              <a:rPr lang="en-US" dirty="0"/>
              <a:t>All  Executive Dir. elected</a:t>
            </a:r>
          </a:p>
        </p:txBody>
      </p:sp>
      <p:sp>
        <p:nvSpPr>
          <p:cNvPr id="12" name="Rectangular Callout 11"/>
          <p:cNvSpPr/>
          <p:nvPr/>
        </p:nvSpPr>
        <p:spPr>
          <a:xfrm>
            <a:off x="4572000" y="5529517"/>
            <a:ext cx="2041433" cy="1133952"/>
          </a:xfrm>
          <a:prstGeom prst="wedgeRectCallout">
            <a:avLst>
              <a:gd name="adj1" fmla="val -7306"/>
              <a:gd name="adj2" fmla="val -91490"/>
            </a:avLst>
          </a:prstGeom>
        </p:spPr>
        <p:style>
          <a:lnRef idx="3">
            <a:schemeClr val="lt1"/>
          </a:lnRef>
          <a:fillRef idx="1">
            <a:schemeClr val="accent5"/>
          </a:fillRef>
          <a:effectRef idx="1">
            <a:schemeClr val="accent5"/>
          </a:effectRef>
          <a:fontRef idx="minor">
            <a:schemeClr val="lt1"/>
          </a:fontRef>
        </p:style>
        <p:txBody>
          <a:bodyPr rtlCol="0" anchor="ctr"/>
          <a:lstStyle/>
          <a:p>
            <a:pPr marL="342900" indent="-342900">
              <a:buFont typeface="+mj-lt"/>
              <a:buAutoNum type="arabicPeriod"/>
            </a:pPr>
            <a:r>
              <a:rPr lang="en-US" dirty="0" err="1"/>
              <a:t>Agri</a:t>
            </a:r>
            <a:r>
              <a:rPr lang="en-US" dirty="0"/>
              <a:t>, cotton, SSM</a:t>
            </a:r>
          </a:p>
          <a:p>
            <a:pPr marL="342900" indent="-342900">
              <a:buFont typeface="+mj-lt"/>
              <a:buAutoNum type="arabicPeriod"/>
            </a:pPr>
            <a:r>
              <a:rPr lang="en-US" dirty="0"/>
              <a:t>ITA, L.D.C, </a:t>
            </a:r>
            <a:r>
              <a:rPr lang="en-US" dirty="0" err="1"/>
              <a:t>evergreening</a:t>
            </a:r>
            <a:endParaRPr lang="en-US" dirty="0"/>
          </a:p>
        </p:txBody>
      </p:sp>
      <p:sp>
        <p:nvSpPr>
          <p:cNvPr id="13" name="Rectangular Callout 12"/>
          <p:cNvSpPr/>
          <p:nvPr/>
        </p:nvSpPr>
        <p:spPr>
          <a:xfrm>
            <a:off x="2249212" y="1383104"/>
            <a:ext cx="2030444" cy="463281"/>
          </a:xfrm>
          <a:prstGeom prst="wedge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Resident yes, </a:t>
            </a:r>
            <a:r>
              <a:rPr lang="en-US" dirty="0" err="1"/>
              <a:t>CGT..no</a:t>
            </a:r>
            <a:endParaRPr lang="en-US" dirty="0"/>
          </a:p>
        </p:txBody>
      </p:sp>
    </p:spTree>
    <p:extLst>
      <p:ext uri="{BB962C8B-B14F-4D97-AF65-F5344CB8AC3E}">
        <p14:creationId xmlns:p14="http://schemas.microsoft.com/office/powerpoint/2010/main" val="3671132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700" y="0"/>
            <a:ext cx="9144000" cy="6858000"/>
          </a:xfrm>
          <a:prstGeom prst="rect">
            <a:avLst/>
          </a:prstGeom>
        </p:spPr>
      </p:pic>
      <p:sp>
        <p:nvSpPr>
          <p:cNvPr id="5" name="Flowchart: Process 4"/>
          <p:cNvSpPr/>
          <p:nvPr/>
        </p:nvSpPr>
        <p:spPr>
          <a:xfrm>
            <a:off x="0" y="25400"/>
            <a:ext cx="9144000" cy="711200"/>
          </a:xfrm>
          <a:prstGeom prst="flowChartProcess">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Pillar #4: Sectors of Economy ► Agriculture</a:t>
            </a:r>
          </a:p>
        </p:txBody>
      </p:sp>
      <p:graphicFrame>
        <p:nvGraphicFramePr>
          <p:cNvPr id="6" name="Content Placeholder 4"/>
          <p:cNvGraphicFramePr>
            <a:graphicFrameLocks/>
          </p:cNvGraphicFramePr>
          <p:nvPr>
            <p:extLst>
              <p:ext uri="{D42A27DB-BD31-4B8C-83A1-F6EECF244321}">
                <p14:modId xmlns:p14="http://schemas.microsoft.com/office/powerpoint/2010/main" val="2631737410"/>
              </p:ext>
            </p:extLst>
          </p:nvPr>
        </p:nvGraphicFramePr>
        <p:xfrm>
          <a:off x="12700" y="870438"/>
          <a:ext cx="6537569" cy="58732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0056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41A6854B-1FA6-4EE1-B136-0CA960011996}"/>
                                            </p:graphicEl>
                                          </p:spTgt>
                                        </p:tgtEl>
                                        <p:attrNameLst>
                                          <p:attrName>style.visibility</p:attrName>
                                        </p:attrNameLst>
                                      </p:cBhvr>
                                      <p:to>
                                        <p:strVal val="visible"/>
                                      </p:to>
                                    </p:set>
                                    <p:animEffect transition="in" filter="fade">
                                      <p:cBhvr>
                                        <p:cTn id="7" dur="500"/>
                                        <p:tgtEl>
                                          <p:spTgt spid="6">
                                            <p:graphicEl>
                                              <a:dgm id="{41A6854B-1FA6-4EE1-B136-0CA96001199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6188839D-910C-4096-9DAA-A482C504ACD7}"/>
                                            </p:graphicEl>
                                          </p:spTgt>
                                        </p:tgtEl>
                                        <p:attrNameLst>
                                          <p:attrName>style.visibility</p:attrName>
                                        </p:attrNameLst>
                                      </p:cBhvr>
                                      <p:to>
                                        <p:strVal val="visible"/>
                                      </p:to>
                                    </p:set>
                                    <p:animEffect transition="in" filter="fade">
                                      <p:cBhvr>
                                        <p:cTn id="10" dur="500"/>
                                        <p:tgtEl>
                                          <p:spTgt spid="6">
                                            <p:graphicEl>
                                              <a:dgm id="{6188839D-910C-4096-9DAA-A482C504ACD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0F9E410E-4687-44BF-9D7A-FC1A8A681135}"/>
                                            </p:graphicEl>
                                          </p:spTgt>
                                        </p:tgtEl>
                                        <p:attrNameLst>
                                          <p:attrName>style.visibility</p:attrName>
                                        </p:attrNameLst>
                                      </p:cBhvr>
                                      <p:to>
                                        <p:strVal val="visible"/>
                                      </p:to>
                                    </p:set>
                                    <p:animEffect transition="in" filter="fade">
                                      <p:cBhvr>
                                        <p:cTn id="15" dur="500"/>
                                        <p:tgtEl>
                                          <p:spTgt spid="6">
                                            <p:graphicEl>
                                              <a:dgm id="{0F9E410E-4687-44BF-9D7A-FC1A8A681135}"/>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638672E0-55F8-4124-BFCE-C2AF0340070F}"/>
                                            </p:graphicEl>
                                          </p:spTgt>
                                        </p:tgtEl>
                                        <p:attrNameLst>
                                          <p:attrName>style.visibility</p:attrName>
                                        </p:attrNameLst>
                                      </p:cBhvr>
                                      <p:to>
                                        <p:strVal val="visible"/>
                                      </p:to>
                                    </p:set>
                                    <p:animEffect transition="in" filter="fade">
                                      <p:cBhvr>
                                        <p:cTn id="20" dur="500"/>
                                        <p:tgtEl>
                                          <p:spTgt spid="6">
                                            <p:graphicEl>
                                              <a:dgm id="{638672E0-55F8-4124-BFCE-C2AF0340070F}"/>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B3EFEF73-72A8-4C02-A127-0F537D6C5C73}"/>
                                            </p:graphicEl>
                                          </p:spTgt>
                                        </p:tgtEl>
                                        <p:attrNameLst>
                                          <p:attrName>style.visibility</p:attrName>
                                        </p:attrNameLst>
                                      </p:cBhvr>
                                      <p:to>
                                        <p:strVal val="visible"/>
                                      </p:to>
                                    </p:set>
                                    <p:animEffect transition="in" filter="fade">
                                      <p:cBhvr>
                                        <p:cTn id="23" dur="500"/>
                                        <p:tgtEl>
                                          <p:spTgt spid="6">
                                            <p:graphicEl>
                                              <a:dgm id="{B3EFEF73-72A8-4C02-A127-0F537D6C5C73}"/>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40AEE0C5-7744-4AA8-AAA5-D2D72C97A199}"/>
                                            </p:graphicEl>
                                          </p:spTgt>
                                        </p:tgtEl>
                                        <p:attrNameLst>
                                          <p:attrName>style.visibility</p:attrName>
                                        </p:attrNameLst>
                                      </p:cBhvr>
                                      <p:to>
                                        <p:strVal val="visible"/>
                                      </p:to>
                                    </p:set>
                                    <p:animEffect transition="in" filter="fade">
                                      <p:cBhvr>
                                        <p:cTn id="28" dur="500"/>
                                        <p:tgtEl>
                                          <p:spTgt spid="6">
                                            <p:graphicEl>
                                              <a:dgm id="{40AEE0C5-7744-4AA8-AAA5-D2D72C97A199}"/>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graphicEl>
                                              <a:dgm id="{785212DC-1354-4382-A04B-BF7E41EB42CF}"/>
                                            </p:graphicEl>
                                          </p:spTgt>
                                        </p:tgtEl>
                                        <p:attrNameLst>
                                          <p:attrName>style.visibility</p:attrName>
                                        </p:attrNameLst>
                                      </p:cBhvr>
                                      <p:to>
                                        <p:strVal val="visible"/>
                                      </p:to>
                                    </p:set>
                                    <p:animEffect transition="in" filter="fade">
                                      <p:cBhvr>
                                        <p:cTn id="33" dur="500"/>
                                        <p:tgtEl>
                                          <p:spTgt spid="6">
                                            <p:graphicEl>
                                              <a:dgm id="{785212DC-1354-4382-A04B-BF7E41EB42CF}"/>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graphicEl>
                                              <a:dgm id="{735126AD-B6D4-430B-9EE0-3AC18D0E7B08}"/>
                                            </p:graphicEl>
                                          </p:spTgt>
                                        </p:tgtEl>
                                        <p:attrNameLst>
                                          <p:attrName>style.visibility</p:attrName>
                                        </p:attrNameLst>
                                      </p:cBhvr>
                                      <p:to>
                                        <p:strVal val="visible"/>
                                      </p:to>
                                    </p:set>
                                    <p:animEffect transition="in" filter="fade">
                                      <p:cBhvr>
                                        <p:cTn id="36" dur="500"/>
                                        <p:tgtEl>
                                          <p:spTgt spid="6">
                                            <p:graphicEl>
                                              <a:dgm id="{735126AD-B6D4-430B-9EE0-3AC18D0E7B08}"/>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graphicEl>
                                              <a:dgm id="{C34AE305-1BDC-454D-9528-0D7A16B297A8}"/>
                                            </p:graphicEl>
                                          </p:spTgt>
                                        </p:tgtEl>
                                        <p:attrNameLst>
                                          <p:attrName>style.visibility</p:attrName>
                                        </p:attrNameLst>
                                      </p:cBhvr>
                                      <p:to>
                                        <p:strVal val="visible"/>
                                      </p:to>
                                    </p:set>
                                    <p:animEffect transition="in" filter="fade">
                                      <p:cBhvr>
                                        <p:cTn id="41" dur="500"/>
                                        <p:tgtEl>
                                          <p:spTgt spid="6">
                                            <p:graphicEl>
                                              <a:dgm id="{C34AE305-1BDC-454D-9528-0D7A16B297A8}"/>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graphicEl>
                                              <a:dgm id="{9123F196-765E-4E8F-B029-54F89765AAF4}"/>
                                            </p:graphicEl>
                                          </p:spTgt>
                                        </p:tgtEl>
                                        <p:attrNameLst>
                                          <p:attrName>style.visibility</p:attrName>
                                        </p:attrNameLst>
                                      </p:cBhvr>
                                      <p:to>
                                        <p:strVal val="visible"/>
                                      </p:to>
                                    </p:set>
                                    <p:animEffect transition="in" filter="fade">
                                      <p:cBhvr>
                                        <p:cTn id="46" dur="500"/>
                                        <p:tgtEl>
                                          <p:spTgt spid="6">
                                            <p:graphicEl>
                                              <a:dgm id="{9123F196-765E-4E8F-B029-54F89765AAF4}"/>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graphicEl>
                                              <a:dgm id="{2EEC02BF-181D-481A-89FC-656142A2B6AB}"/>
                                            </p:graphicEl>
                                          </p:spTgt>
                                        </p:tgtEl>
                                        <p:attrNameLst>
                                          <p:attrName>style.visibility</p:attrName>
                                        </p:attrNameLst>
                                      </p:cBhvr>
                                      <p:to>
                                        <p:strVal val="visible"/>
                                      </p:to>
                                    </p:set>
                                    <p:animEffect transition="in" filter="fade">
                                      <p:cBhvr>
                                        <p:cTn id="49" dur="500"/>
                                        <p:tgtEl>
                                          <p:spTgt spid="6">
                                            <p:graphicEl>
                                              <a:dgm id="{2EEC02BF-181D-481A-89FC-656142A2B6AB}"/>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graphicEl>
                                              <a:dgm id="{19DBEFD6-F875-4C3E-8973-22D590076122}"/>
                                            </p:graphicEl>
                                          </p:spTgt>
                                        </p:tgtEl>
                                        <p:attrNameLst>
                                          <p:attrName>style.visibility</p:attrName>
                                        </p:attrNameLst>
                                      </p:cBhvr>
                                      <p:to>
                                        <p:strVal val="visible"/>
                                      </p:to>
                                    </p:set>
                                    <p:animEffect transition="in" filter="fade">
                                      <p:cBhvr>
                                        <p:cTn id="54" dur="500"/>
                                        <p:tgtEl>
                                          <p:spTgt spid="6">
                                            <p:graphicEl>
                                              <a:dgm id="{19DBEFD6-F875-4C3E-8973-22D59007612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3737667" y="284792"/>
            <a:ext cx="5207721" cy="6199983"/>
          </a:xfrm>
        </p:spPr>
        <p:txBody>
          <a:bodyPr>
            <a:noAutofit/>
          </a:bodyPr>
          <a:lstStyle/>
          <a:p>
            <a:r>
              <a:rPr lang="en-US" sz="3200" dirty="0"/>
              <a:t>25% yield on seeds only</a:t>
            </a:r>
          </a:p>
          <a:p>
            <a:r>
              <a:rPr lang="en-US" sz="3200" dirty="0"/>
              <a:t>Green rev: only HYV of rice, wheat</a:t>
            </a:r>
          </a:p>
          <a:p>
            <a:r>
              <a:rPr lang="en-US" sz="3200" dirty="0"/>
              <a:t>Low RD, # of agri. Uni. Grads.</a:t>
            </a:r>
          </a:p>
          <a:p>
            <a:r>
              <a:rPr lang="en-US" sz="3200" dirty="0"/>
              <a:t>GM – address issues, but implement. Brazil, China also opening gates</a:t>
            </a:r>
          </a:p>
          <a:p>
            <a:r>
              <a:rPr lang="en-US" sz="3200" dirty="0"/>
              <a:t>Small farmers can’t afford, UP doing DBTA</a:t>
            </a:r>
          </a:p>
        </p:txBody>
      </p:sp>
      <p:sp>
        <p:nvSpPr>
          <p:cNvPr id="7" name="Title 6"/>
          <p:cNvSpPr>
            <a:spLocks noGrp="1"/>
          </p:cNvSpPr>
          <p:nvPr>
            <p:ph type="title"/>
          </p:nvPr>
        </p:nvSpPr>
        <p:spPr/>
        <p:txBody>
          <a:bodyPr/>
          <a:lstStyle/>
          <a:p>
            <a:r>
              <a:rPr lang="en-US" dirty="0"/>
              <a:t>Wheat yield kg/ ht.</a:t>
            </a:r>
          </a:p>
        </p:txBody>
      </p:sp>
      <p:graphicFrame>
        <p:nvGraphicFramePr>
          <p:cNvPr id="10" name="Content Placeholder 10"/>
          <p:cNvGraphicFramePr>
            <a:graphicFrameLocks noGrp="1"/>
          </p:cNvGraphicFramePr>
          <p:nvPr>
            <p:ph sz="quarter" idx="17"/>
            <p:extLst>
              <p:ext uri="{D42A27DB-BD31-4B8C-83A1-F6EECF244321}">
                <p14:modId xmlns:p14="http://schemas.microsoft.com/office/powerpoint/2010/main" val="2640700352"/>
              </p:ext>
            </p:extLst>
          </p:nvPr>
        </p:nvGraphicFramePr>
        <p:xfrm>
          <a:off x="538163" y="1927225"/>
          <a:ext cx="2779712" cy="38639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0738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R&amp;D</a:t>
            </a:r>
          </a:p>
        </p:txBody>
      </p:sp>
      <p:sp>
        <p:nvSpPr>
          <p:cNvPr id="3" name="Content Placeholder 2"/>
          <p:cNvSpPr>
            <a:spLocks noGrp="1"/>
          </p:cNvSpPr>
          <p:nvPr>
            <p:ph idx="1"/>
          </p:nvPr>
        </p:nvSpPr>
        <p:spPr/>
        <p:txBody>
          <a:bodyPr/>
          <a:lstStyle/>
          <a:p>
            <a:pPr fontAlgn="ctr"/>
            <a:r>
              <a:rPr lang="en-US" dirty="0"/>
              <a:t>national level competition among 674 Krishi </a:t>
            </a:r>
            <a:r>
              <a:rPr lang="en-US" dirty="0" err="1"/>
              <a:t>Vigyan</a:t>
            </a:r>
            <a:r>
              <a:rPr lang="en-US" dirty="0"/>
              <a:t> </a:t>
            </a:r>
            <a:r>
              <a:rPr lang="en-US" dirty="0" err="1"/>
              <a:t>Kendras</a:t>
            </a:r>
            <a:r>
              <a:rPr lang="en-US" dirty="0"/>
              <a:t> </a:t>
            </a:r>
          </a:p>
          <a:p>
            <a:pPr fontAlgn="ctr"/>
            <a:r>
              <a:rPr lang="en-US" dirty="0"/>
              <a:t>a total prize money of Rs.50 lakh</a:t>
            </a:r>
          </a:p>
        </p:txBody>
      </p:sp>
      <p:sp>
        <p:nvSpPr>
          <p:cNvPr id="4" name="Text Placeholder 3"/>
          <p:cNvSpPr>
            <a:spLocks noGrp="1"/>
          </p:cNvSpPr>
          <p:nvPr>
            <p:ph type="body" sz="quarter" idx="11"/>
          </p:nvPr>
        </p:nvSpPr>
        <p:spPr/>
        <p:txBody>
          <a:bodyPr/>
          <a:lstStyle/>
          <a:p>
            <a:r>
              <a:rPr lang="en-US" dirty="0"/>
              <a:t>Budget 2016</a:t>
            </a:r>
          </a:p>
        </p:txBody>
      </p:sp>
    </p:spTree>
    <p:extLst>
      <p:ext uri="{BB962C8B-B14F-4D97-AF65-F5344CB8AC3E}">
        <p14:creationId xmlns:p14="http://schemas.microsoft.com/office/powerpoint/2010/main" val="4167528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thehindu.com/multimedia/archive/02692/IMD_2692602a.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3231172"/>
            <a:ext cx="7253653" cy="36268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4"/>
          <p:cNvGraphicFramePr>
            <a:graphicFrameLocks noGrp="1"/>
          </p:cNvGraphicFramePr>
          <p:nvPr>
            <p:ph idx="1"/>
            <p:extLst>
              <p:ext uri="{D42A27DB-BD31-4B8C-83A1-F6EECF244321}">
                <p14:modId xmlns:p14="http://schemas.microsoft.com/office/powerpoint/2010/main" val="1709032587"/>
              </p:ext>
            </p:extLst>
          </p:nvPr>
        </p:nvGraphicFramePr>
        <p:xfrm>
          <a:off x="0" y="795524"/>
          <a:ext cx="9144000" cy="25983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normAutofit fontScale="90000"/>
          </a:bodyPr>
          <a:lstStyle/>
          <a:p>
            <a:r>
              <a:rPr lang="en-US" dirty="0"/>
              <a:t>Drought declaration: States’ exclusive prerogative</a:t>
            </a:r>
          </a:p>
        </p:txBody>
      </p:sp>
      <p:pic>
        <p:nvPicPr>
          <p:cNvPr id="2" name="Picture 1"/>
          <p:cNvPicPr>
            <a:picLocks noChangeAspect="1"/>
          </p:cNvPicPr>
          <p:nvPr/>
        </p:nvPicPr>
        <p:blipFill rotWithShape="1">
          <a:blip r:embed="rId9" cstate="email">
            <a:extLst>
              <a:ext uri="{28A0092B-C50C-407E-A947-70E740481C1C}">
                <a14:useLocalDpi xmlns:a14="http://schemas.microsoft.com/office/drawing/2010/main"/>
              </a:ext>
            </a:extLst>
          </a:blip>
          <a:srcRect b="33738"/>
          <a:stretch/>
        </p:blipFill>
        <p:spPr>
          <a:xfrm>
            <a:off x="7589535" y="3683977"/>
            <a:ext cx="1218583" cy="2400300"/>
          </a:xfrm>
          <a:prstGeom prst="rect">
            <a:avLst/>
          </a:prstGeom>
        </p:spPr>
      </p:pic>
    </p:spTree>
    <p:extLst>
      <p:ext uri="{BB962C8B-B14F-4D97-AF65-F5344CB8AC3E}">
        <p14:creationId xmlns:p14="http://schemas.microsoft.com/office/powerpoint/2010/main" val="424817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504B09B-14B0-4F7A-B8E1-7E760AE3C70C}"/>
                                            </p:graphicEl>
                                          </p:spTgt>
                                        </p:tgtEl>
                                        <p:attrNameLst>
                                          <p:attrName>style.visibility</p:attrName>
                                        </p:attrNameLst>
                                      </p:cBhvr>
                                      <p:to>
                                        <p:strVal val="visible"/>
                                      </p:to>
                                    </p:set>
                                    <p:animEffect transition="in" filter="fade">
                                      <p:cBhvr>
                                        <p:cTn id="7" dur="500"/>
                                        <p:tgtEl>
                                          <p:spTgt spid="5">
                                            <p:graphicEl>
                                              <a:dgm id="{F504B09B-14B0-4F7A-B8E1-7E760AE3C70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D79DF484-9167-4FE2-A1BF-31502D6C19E9}"/>
                                            </p:graphicEl>
                                          </p:spTgt>
                                        </p:tgtEl>
                                        <p:attrNameLst>
                                          <p:attrName>style.visibility</p:attrName>
                                        </p:attrNameLst>
                                      </p:cBhvr>
                                      <p:to>
                                        <p:strVal val="visible"/>
                                      </p:to>
                                    </p:set>
                                    <p:animEffect transition="in" filter="fade">
                                      <p:cBhvr>
                                        <p:cTn id="12" dur="500"/>
                                        <p:tgtEl>
                                          <p:spTgt spid="5">
                                            <p:graphicEl>
                                              <a:dgm id="{D79DF484-9167-4FE2-A1BF-31502D6C19E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A2F4B3A0-0000-4DC8-97BB-BABCC033117D}"/>
                                            </p:graphicEl>
                                          </p:spTgt>
                                        </p:tgtEl>
                                        <p:attrNameLst>
                                          <p:attrName>style.visibility</p:attrName>
                                        </p:attrNameLst>
                                      </p:cBhvr>
                                      <p:to>
                                        <p:strVal val="visible"/>
                                      </p:to>
                                    </p:set>
                                    <p:animEffect transition="in" filter="fade">
                                      <p:cBhvr>
                                        <p:cTn id="15" dur="500"/>
                                        <p:tgtEl>
                                          <p:spTgt spid="5">
                                            <p:graphicEl>
                                              <a:dgm id="{A2F4B3A0-0000-4DC8-97BB-BABCC033117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4CDD26AA-B82C-4008-AA53-F187BDF7D78D}"/>
                                            </p:graphicEl>
                                          </p:spTgt>
                                        </p:tgtEl>
                                        <p:attrNameLst>
                                          <p:attrName>style.visibility</p:attrName>
                                        </p:attrNameLst>
                                      </p:cBhvr>
                                      <p:to>
                                        <p:strVal val="visible"/>
                                      </p:to>
                                    </p:set>
                                    <p:animEffect transition="in" filter="fade">
                                      <p:cBhvr>
                                        <p:cTn id="20" dur="500"/>
                                        <p:tgtEl>
                                          <p:spTgt spid="5">
                                            <p:graphicEl>
                                              <a:dgm id="{4CDD26AA-B82C-4008-AA53-F187BDF7D78D}"/>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B22281F8-2883-4F67-A746-28E43226ACCB}"/>
                                            </p:graphicEl>
                                          </p:spTgt>
                                        </p:tgtEl>
                                        <p:attrNameLst>
                                          <p:attrName>style.visibility</p:attrName>
                                        </p:attrNameLst>
                                      </p:cBhvr>
                                      <p:to>
                                        <p:strVal val="visible"/>
                                      </p:to>
                                    </p:set>
                                    <p:animEffect transition="in" filter="fade">
                                      <p:cBhvr>
                                        <p:cTn id="23" dur="500"/>
                                        <p:tgtEl>
                                          <p:spTgt spid="5">
                                            <p:graphicEl>
                                              <a:dgm id="{B22281F8-2883-4F67-A746-28E43226ACC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72FED88C-5083-421F-9442-10BD806FD02B}"/>
                                            </p:graphicEl>
                                          </p:spTgt>
                                        </p:tgtEl>
                                        <p:attrNameLst>
                                          <p:attrName>style.visibility</p:attrName>
                                        </p:attrNameLst>
                                      </p:cBhvr>
                                      <p:to>
                                        <p:strVal val="visible"/>
                                      </p:to>
                                    </p:set>
                                    <p:animEffect transition="in" filter="fade">
                                      <p:cBhvr>
                                        <p:cTn id="28" dur="500"/>
                                        <p:tgtEl>
                                          <p:spTgt spid="5">
                                            <p:graphicEl>
                                              <a:dgm id="{72FED88C-5083-421F-9442-10BD806FD02B}"/>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7D9E7F20-1A7D-43BE-955B-F3BDF1B53A30}"/>
                                            </p:graphicEl>
                                          </p:spTgt>
                                        </p:tgtEl>
                                        <p:attrNameLst>
                                          <p:attrName>style.visibility</p:attrName>
                                        </p:attrNameLst>
                                      </p:cBhvr>
                                      <p:to>
                                        <p:strVal val="visible"/>
                                      </p:to>
                                    </p:set>
                                    <p:animEffect transition="in" filter="fade">
                                      <p:cBhvr>
                                        <p:cTn id="31" dur="500"/>
                                        <p:tgtEl>
                                          <p:spTgt spid="5">
                                            <p:graphicEl>
                                              <a:dgm id="{7D9E7F20-1A7D-43BE-955B-F3BDF1B53A30}"/>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graphicEl>
                                              <a:dgm id="{AF712448-9037-4C6E-8AE8-962B628209A1}"/>
                                            </p:graphicEl>
                                          </p:spTgt>
                                        </p:tgtEl>
                                        <p:attrNameLst>
                                          <p:attrName>style.visibility</p:attrName>
                                        </p:attrNameLst>
                                      </p:cBhvr>
                                      <p:to>
                                        <p:strVal val="visible"/>
                                      </p:to>
                                    </p:set>
                                    <p:animEffect transition="in" filter="fade">
                                      <p:cBhvr>
                                        <p:cTn id="36" dur="500"/>
                                        <p:tgtEl>
                                          <p:spTgt spid="5">
                                            <p:graphicEl>
                                              <a:dgm id="{AF712448-9037-4C6E-8AE8-962B628209A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1482D21F-2E9B-41B4-B330-513B64E98642}"/>
                                            </p:graphicEl>
                                          </p:spTgt>
                                        </p:tgtEl>
                                        <p:attrNameLst>
                                          <p:attrName>style.visibility</p:attrName>
                                        </p:attrNameLst>
                                      </p:cBhvr>
                                      <p:to>
                                        <p:strVal val="visible"/>
                                      </p:to>
                                    </p:set>
                                    <p:animEffect transition="in" filter="fade">
                                      <p:cBhvr>
                                        <p:cTn id="39" dur="500"/>
                                        <p:tgtEl>
                                          <p:spTgt spid="5">
                                            <p:graphicEl>
                                              <a:dgm id="{1482D21F-2E9B-41B4-B330-513B64E98642}"/>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arn(inVertical)">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El-Nino and India</a:t>
            </a:r>
          </a:p>
        </p:txBody>
      </p:sp>
      <p:pic>
        <p:nvPicPr>
          <p:cNvPr id="7" name="Picture 6"/>
          <p:cNvPicPr>
            <a:picLocks noChangeAspect="1"/>
          </p:cNvPicPr>
          <p:nvPr/>
        </p:nvPicPr>
        <p:blipFill>
          <a:blip r:embed="rId3"/>
          <a:stretch>
            <a:fillRect/>
          </a:stretch>
        </p:blipFill>
        <p:spPr>
          <a:xfrm>
            <a:off x="-61287" y="1128589"/>
            <a:ext cx="9205287" cy="4363306"/>
          </a:xfrm>
          <a:prstGeom prst="rect">
            <a:avLst/>
          </a:prstGeom>
        </p:spPr>
      </p:pic>
      <p:sp>
        <p:nvSpPr>
          <p:cNvPr id="8" name="Rectangular Callout 7"/>
          <p:cNvSpPr/>
          <p:nvPr/>
        </p:nvSpPr>
        <p:spPr>
          <a:xfrm>
            <a:off x="5529822" y="4416140"/>
            <a:ext cx="2752531" cy="1177003"/>
          </a:xfrm>
          <a:prstGeom prst="wedgeRectCallout">
            <a:avLst>
              <a:gd name="adj1" fmla="val 32101"/>
              <a:gd name="adj2" fmla="val -100334"/>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dirty="0">
                <a:latin typeface="Franklin Gothic Medium Cond" panose="020B0606030402020204" pitchFamily="34" charset="0"/>
              </a:rPr>
              <a:t>El Nino- abnormal warming @Ecuador and Peru</a:t>
            </a:r>
          </a:p>
        </p:txBody>
      </p:sp>
      <p:sp>
        <p:nvSpPr>
          <p:cNvPr id="5" name="Rectangle 4"/>
          <p:cNvSpPr/>
          <p:nvPr/>
        </p:nvSpPr>
        <p:spPr>
          <a:xfrm>
            <a:off x="118964" y="4139293"/>
            <a:ext cx="1815343" cy="256923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2000" dirty="0"/>
              <a:t>Since 1950, 22 El Nino. Strongest were</a:t>
            </a:r>
          </a:p>
          <a:p>
            <a:pPr marL="257175" indent="-257175">
              <a:buFont typeface="+mj-lt"/>
              <a:buAutoNum type="arabicPeriod"/>
            </a:pPr>
            <a:r>
              <a:rPr lang="en-US" sz="2000" dirty="0"/>
              <a:t>1997</a:t>
            </a:r>
          </a:p>
          <a:p>
            <a:pPr marL="257175" indent="-257175">
              <a:buFont typeface="+mj-lt"/>
              <a:buAutoNum type="arabicPeriod"/>
            </a:pPr>
            <a:r>
              <a:rPr lang="en-US" sz="2000" dirty="0"/>
              <a:t>1972</a:t>
            </a:r>
          </a:p>
          <a:p>
            <a:pPr marL="257175" indent="-257175">
              <a:buFont typeface="+mj-lt"/>
              <a:buAutoNum type="arabicPeriod"/>
            </a:pPr>
            <a:r>
              <a:rPr lang="en-US" sz="2000" dirty="0"/>
              <a:t>2009</a:t>
            </a:r>
          </a:p>
          <a:p>
            <a:pPr marL="257175" indent="-257175">
              <a:buFont typeface="+mj-lt"/>
              <a:buAutoNum type="arabicPeriod"/>
            </a:pPr>
            <a:r>
              <a:rPr lang="en-US" sz="2000" dirty="0"/>
              <a:t>1986</a:t>
            </a:r>
          </a:p>
          <a:p>
            <a:pPr marL="257175" indent="-257175">
              <a:buFont typeface="+mj-lt"/>
              <a:buAutoNum type="arabicPeriod"/>
            </a:pPr>
            <a:r>
              <a:rPr lang="en-US" sz="2000" dirty="0"/>
              <a:t>1987</a:t>
            </a:r>
          </a:p>
        </p:txBody>
      </p:sp>
      <p:sp>
        <p:nvSpPr>
          <p:cNvPr id="3" name="Rounded Rectangle 2"/>
          <p:cNvSpPr/>
          <p:nvPr/>
        </p:nvSpPr>
        <p:spPr>
          <a:xfrm>
            <a:off x="2579914" y="5856514"/>
            <a:ext cx="414745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More in </a:t>
            </a:r>
            <a:r>
              <a:rPr lang="en-US" sz="3600" dirty="0">
                <a:hlinkClick r:id="rId4"/>
              </a:rPr>
              <a:t>This Article</a:t>
            </a:r>
            <a:endParaRPr lang="en-US" sz="3600" dirty="0"/>
          </a:p>
        </p:txBody>
      </p:sp>
      <p:graphicFrame>
        <p:nvGraphicFramePr>
          <p:cNvPr id="10" name="Diagram 9"/>
          <p:cNvGraphicFramePr/>
          <p:nvPr>
            <p:extLst>
              <p:ext uri="{D42A27DB-BD31-4B8C-83A1-F6EECF244321}">
                <p14:modId xmlns:p14="http://schemas.microsoft.com/office/powerpoint/2010/main" val="1635163062"/>
              </p:ext>
            </p:extLst>
          </p:nvPr>
        </p:nvGraphicFramePr>
        <p:xfrm>
          <a:off x="1605642" y="444685"/>
          <a:ext cx="6096000" cy="2111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0735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B4C22199-BC4A-493F-A8BE-3B240F1CAC3D}"/>
                                            </p:graphicEl>
                                          </p:spTgt>
                                        </p:tgtEl>
                                        <p:attrNameLst>
                                          <p:attrName>style.visibility</p:attrName>
                                        </p:attrNameLst>
                                      </p:cBhvr>
                                      <p:to>
                                        <p:strVal val="visible"/>
                                      </p:to>
                                    </p:set>
                                    <p:animEffect transition="in" filter="fade">
                                      <p:cBhvr>
                                        <p:cTn id="12" dur="500"/>
                                        <p:tgtEl>
                                          <p:spTgt spid="10">
                                            <p:graphicEl>
                                              <a:dgm id="{B4C22199-BC4A-493F-A8BE-3B240F1CAC3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graphicEl>
                                              <a:dgm id="{0AA06721-ACF6-4F4B-AE3A-77D83BFF2B5F}"/>
                                            </p:graphicEl>
                                          </p:spTgt>
                                        </p:tgtEl>
                                        <p:attrNameLst>
                                          <p:attrName>style.visibility</p:attrName>
                                        </p:attrNameLst>
                                      </p:cBhvr>
                                      <p:to>
                                        <p:strVal val="visible"/>
                                      </p:to>
                                    </p:set>
                                    <p:animEffect transition="in" filter="fade">
                                      <p:cBhvr>
                                        <p:cTn id="17" dur="500"/>
                                        <p:tgtEl>
                                          <p:spTgt spid="10">
                                            <p:graphicEl>
                                              <a:dgm id="{0AA06721-ACF6-4F4B-AE3A-77D83BFF2B5F}"/>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graphicEl>
                                              <a:dgm id="{00BB4F94-4110-431C-8C62-7B7A948129FB}"/>
                                            </p:graphicEl>
                                          </p:spTgt>
                                        </p:tgtEl>
                                        <p:attrNameLst>
                                          <p:attrName>style.visibility</p:attrName>
                                        </p:attrNameLst>
                                      </p:cBhvr>
                                      <p:to>
                                        <p:strVal val="visible"/>
                                      </p:to>
                                    </p:set>
                                    <p:animEffect transition="in" filter="fade">
                                      <p:cBhvr>
                                        <p:cTn id="20" dur="500"/>
                                        <p:tgtEl>
                                          <p:spTgt spid="10">
                                            <p:graphicEl>
                                              <a:dgm id="{00BB4F94-4110-431C-8C62-7B7A948129FB}"/>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3" grpId="0" animBg="1"/>
      <p:bldGraphic spid="10"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La-Nina = bumper crop, But survey passive</a:t>
            </a:r>
          </a:p>
        </p:txBody>
      </p:sp>
      <p:pic>
        <p:nvPicPr>
          <p:cNvPr id="7" name="Picture 6"/>
          <p:cNvPicPr>
            <a:picLocks noChangeAspect="1"/>
          </p:cNvPicPr>
          <p:nvPr/>
        </p:nvPicPr>
        <p:blipFill>
          <a:blip r:embed="rId3"/>
          <a:stretch>
            <a:fillRect/>
          </a:stretch>
        </p:blipFill>
        <p:spPr>
          <a:xfrm>
            <a:off x="1" y="1193067"/>
            <a:ext cx="9069256" cy="4298828"/>
          </a:xfrm>
          <a:prstGeom prst="rect">
            <a:avLst/>
          </a:prstGeom>
        </p:spPr>
      </p:pic>
      <p:sp>
        <p:nvSpPr>
          <p:cNvPr id="8" name="Rectangular Callout 7"/>
          <p:cNvSpPr/>
          <p:nvPr/>
        </p:nvSpPr>
        <p:spPr>
          <a:xfrm>
            <a:off x="64596" y="3872562"/>
            <a:ext cx="3157515" cy="1161662"/>
          </a:xfrm>
          <a:prstGeom prst="wedgeRectCallout">
            <a:avLst>
              <a:gd name="adj1" fmla="val 9979"/>
              <a:gd name="adj2" fmla="val -11153"/>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latin typeface="Franklin Gothic Medium Cond" panose="020B0606030402020204" pitchFamily="34" charset="0"/>
              </a:rPr>
              <a:t>La-Nina: abnormal cooling of water along tropical west coast of S.Africa</a:t>
            </a:r>
          </a:p>
        </p:txBody>
      </p:sp>
      <p:sp>
        <p:nvSpPr>
          <p:cNvPr id="9" name="Rectangle 8"/>
          <p:cNvSpPr/>
          <p:nvPr/>
        </p:nvSpPr>
        <p:spPr>
          <a:xfrm>
            <a:off x="0" y="5088862"/>
            <a:ext cx="3222112" cy="175014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2400" dirty="0"/>
              <a:t>Since 1950</a:t>
            </a:r>
          </a:p>
          <a:p>
            <a:r>
              <a:rPr lang="en-US" sz="2400" dirty="0"/>
              <a:t>Only 9 out of 21 El-Nino were followed by La-Nina.</a:t>
            </a:r>
          </a:p>
          <a:p>
            <a:r>
              <a:rPr lang="en-US" sz="2400" dirty="0"/>
              <a:t>This is 22</a:t>
            </a:r>
            <a:r>
              <a:rPr lang="en-US" sz="2400" baseline="30000" dirty="0"/>
              <a:t>nd</a:t>
            </a:r>
            <a:r>
              <a:rPr lang="en-US" sz="2400" dirty="0"/>
              <a:t> El-Nino…</a:t>
            </a: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5313204" y="3970420"/>
            <a:ext cx="3830795" cy="2798243"/>
          </a:xfrm>
          <a:prstGeom prst="rect">
            <a:avLst/>
          </a:prstGeom>
        </p:spPr>
      </p:pic>
      <p:sp>
        <p:nvSpPr>
          <p:cNvPr id="3" name="Rectangular Callout 2"/>
          <p:cNvSpPr/>
          <p:nvPr/>
        </p:nvSpPr>
        <p:spPr>
          <a:xfrm>
            <a:off x="3657599" y="4788568"/>
            <a:ext cx="3284621" cy="803340"/>
          </a:xfrm>
          <a:prstGeom prst="wedgeRectCallout">
            <a:avLst>
              <a:gd name="adj1" fmla="val 64500"/>
              <a:gd name="adj2" fmla="val 135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Create buffer stock of essential commodities</a:t>
            </a:r>
          </a:p>
        </p:txBody>
      </p:sp>
    </p:spTree>
    <p:extLst>
      <p:ext uri="{BB962C8B-B14F-4D97-AF65-F5344CB8AC3E}">
        <p14:creationId xmlns:p14="http://schemas.microsoft.com/office/powerpoint/2010/main" val="68726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966936"/>
            <a:ext cx="9144000" cy="3891064"/>
          </a:xfrm>
          <a:prstGeom prst="rect">
            <a:avLst/>
          </a:prstGeom>
        </p:spPr>
      </p:pic>
      <p:pic>
        <p:nvPicPr>
          <p:cNvPr id="3" name="Content Placeholder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3211464" cy="2966936"/>
          </a:xfrm>
          <a:prstGeom prst="rect">
            <a:avLst/>
          </a:prstGeom>
        </p:spPr>
      </p:pic>
    </p:spTree>
    <p:extLst>
      <p:ext uri="{BB962C8B-B14F-4D97-AF65-F5344CB8AC3E}">
        <p14:creationId xmlns:p14="http://schemas.microsoft.com/office/powerpoint/2010/main" val="3317120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267405" y="1415562"/>
            <a:ext cx="3715305" cy="4707162"/>
          </a:xfrm>
        </p:spPr>
        <p:txBody>
          <a:bodyPr/>
          <a:lstStyle/>
          <a:p>
            <a:r>
              <a:rPr lang="en-US" dirty="0"/>
              <a:t>Gross irrigated area</a:t>
            </a:r>
          </a:p>
          <a:p>
            <a:r>
              <a:rPr lang="en-US" dirty="0"/>
              <a:t>MINUS area irrigated multiple times</a:t>
            </a:r>
          </a:p>
          <a:p>
            <a:r>
              <a:rPr lang="en-US" dirty="0"/>
              <a:t>=NET irrigated area </a:t>
            </a:r>
          </a:p>
        </p:txBody>
      </p:sp>
      <p:pic>
        <p:nvPicPr>
          <p:cNvPr id="7" name="Content Placeholder 8"/>
          <p:cNvPicPr>
            <a:picLocks noGrp="1" noChangeAspect="1"/>
          </p:cNvPicPr>
          <p:nvPr>
            <p:ph sz="quarter" idx="17"/>
          </p:nvPr>
        </p:nvPicPr>
        <p:blipFill>
          <a:blip r:embed="rId3" cstate="email">
            <a:extLst>
              <a:ext uri="{28A0092B-C50C-407E-A947-70E740481C1C}">
                <a14:useLocalDpi xmlns:a14="http://schemas.microsoft.com/office/drawing/2010/main"/>
              </a:ext>
            </a:extLst>
          </a:blip>
          <a:stretch>
            <a:fillRect/>
          </a:stretch>
        </p:blipFill>
        <p:spPr>
          <a:xfrm>
            <a:off x="401638" y="1510903"/>
            <a:ext cx="4584700" cy="2578893"/>
          </a:xfrm>
          <a:prstGeom prst="rect">
            <a:avLst/>
          </a:prstGeom>
        </p:spPr>
      </p:pic>
      <p:sp>
        <p:nvSpPr>
          <p:cNvPr id="4" name="Title 3"/>
          <p:cNvSpPr>
            <a:spLocks noGrp="1"/>
          </p:cNvSpPr>
          <p:nvPr>
            <p:ph type="title"/>
          </p:nvPr>
        </p:nvSpPr>
        <p:spPr/>
        <p:txBody>
          <a:bodyPr/>
          <a:lstStyle/>
          <a:p>
            <a:r>
              <a:rPr lang="en-US" dirty="0"/>
              <a:t>Gross vs Net Irrigated Area</a:t>
            </a:r>
          </a:p>
        </p:txBody>
      </p:sp>
      <p:graphicFrame>
        <p:nvGraphicFramePr>
          <p:cNvPr id="2" name="Diagram 1"/>
          <p:cNvGraphicFramePr/>
          <p:nvPr>
            <p:extLst>
              <p:ext uri="{D42A27DB-BD31-4B8C-83A1-F6EECF244321}">
                <p14:modId xmlns:p14="http://schemas.microsoft.com/office/powerpoint/2010/main" val="2922528410"/>
              </p:ext>
            </p:extLst>
          </p:nvPr>
        </p:nvGraphicFramePr>
        <p:xfrm>
          <a:off x="1822939" y="3920392"/>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7401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E27E3200-A217-4BB9-916E-79C2CFBB5A4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A0BF2811-2C22-4B06-AA70-7CA59AA88E4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graphicEl>
                                              <a:dgm id="{4CD40D9D-71BD-41F2-95E0-523504788C23}"/>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graphicEl>
                                              <a:dgm id="{0C340EDC-600E-4FE8-9241-457DB52F7E54}"/>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graphicEl>
                                              <a:dgm id="{EDC8D936-B127-472F-8243-2FB34203938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Sources of irrigation</a:t>
            </a:r>
          </a:p>
        </p:txBody>
      </p:sp>
      <p:pic>
        <p:nvPicPr>
          <p:cNvPr id="7" name="Content Placeholder 5"/>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0" y="1224891"/>
            <a:ext cx="6683821" cy="4876970"/>
          </a:xfrm>
          <a:prstGeom prst="rect">
            <a:avLst/>
          </a:prstGeom>
        </p:spPr>
      </p:pic>
      <p:sp>
        <p:nvSpPr>
          <p:cNvPr id="8" name="Rectangle 7"/>
          <p:cNvSpPr/>
          <p:nvPr/>
        </p:nvSpPr>
        <p:spPr>
          <a:xfrm>
            <a:off x="5205046" y="1468315"/>
            <a:ext cx="3842239" cy="43961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buFont typeface="+mj-lt"/>
              <a:buAutoNum type="arabicPeriod"/>
            </a:pPr>
            <a:r>
              <a:rPr lang="en-US" sz="2800" dirty="0"/>
              <a:t>For each kg of crop grown, we use </a:t>
            </a:r>
            <a:r>
              <a:rPr lang="en-US" sz="2800" dirty="0">
                <a:solidFill>
                  <a:srgbClr val="FFFF00"/>
                </a:solidFill>
              </a:rPr>
              <a:t>2-4x times </a:t>
            </a:r>
            <a:r>
              <a:rPr lang="en-US" sz="2800" dirty="0"/>
              <a:t>more water than China/Brazil.</a:t>
            </a:r>
          </a:p>
          <a:p>
            <a:pPr marL="514350" indent="-514350">
              <a:buFont typeface="+mj-lt"/>
              <a:buAutoNum type="arabicPeriod"/>
            </a:pPr>
            <a:r>
              <a:rPr lang="en-US" sz="2800" dirty="0"/>
              <a:t>Water embedded in crop: India is net “</a:t>
            </a:r>
            <a:r>
              <a:rPr lang="en-US" sz="2800" dirty="0">
                <a:solidFill>
                  <a:srgbClr val="FF0000"/>
                </a:solidFill>
              </a:rPr>
              <a:t>exporter</a:t>
            </a:r>
            <a:r>
              <a:rPr lang="en-US" sz="2800" dirty="0"/>
              <a:t>” of water through rice, cotton, sugar, soybean</a:t>
            </a:r>
          </a:p>
        </p:txBody>
      </p:sp>
      <p:sp>
        <p:nvSpPr>
          <p:cNvPr id="9" name="Oval 8"/>
          <p:cNvSpPr/>
          <p:nvPr/>
        </p:nvSpPr>
        <p:spPr>
          <a:xfrm>
            <a:off x="2409092" y="3288323"/>
            <a:ext cx="1318846" cy="1266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Ranking for prelims</a:t>
            </a:r>
          </a:p>
        </p:txBody>
      </p:sp>
    </p:spTree>
    <p:extLst>
      <p:ext uri="{BB962C8B-B14F-4D97-AF65-F5344CB8AC3E}">
        <p14:creationId xmlns:p14="http://schemas.microsoft.com/office/powerpoint/2010/main" val="300111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bg/>
                                          </p:spTgt>
                                        </p:tgtEl>
                                        <p:attrNameLst>
                                          <p:attrName>style.visibility</p:attrName>
                                        </p:attrNameLst>
                                      </p:cBhvr>
                                      <p:to>
                                        <p:strVal val="visible"/>
                                      </p:to>
                                    </p:set>
                                    <p:animEffect transition="in" filter="fade">
                                      <p:cBhvr>
                                        <p:cTn id="12" dur="500"/>
                                        <p:tgtEl>
                                          <p:spTgt spid="8">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3243082222"/>
              </p:ext>
            </p:extLst>
          </p:nvPr>
        </p:nvGraphicFramePr>
        <p:xfrm>
          <a:off x="206829" y="947057"/>
          <a:ext cx="8806542" cy="55952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7"/>
          <p:cNvSpPr>
            <a:spLocks noGrp="1"/>
          </p:cNvSpPr>
          <p:nvPr>
            <p:ph type="title"/>
          </p:nvPr>
        </p:nvSpPr>
        <p:spPr/>
        <p:txBody>
          <a:bodyPr>
            <a:normAutofit/>
          </a:bodyPr>
          <a:lstStyle/>
          <a:p>
            <a:r>
              <a:rPr lang="en-US" dirty="0"/>
              <a:t>(Produce) More from less (Water, </a:t>
            </a:r>
            <a:r>
              <a:rPr lang="en-US" dirty="0" err="1"/>
              <a:t>labour</a:t>
            </a:r>
            <a:r>
              <a:rPr lang="en-US" dirty="0"/>
              <a:t>)</a:t>
            </a:r>
          </a:p>
        </p:txBody>
      </p:sp>
    </p:spTree>
    <p:extLst>
      <p:ext uri="{BB962C8B-B14F-4D97-AF65-F5344CB8AC3E}">
        <p14:creationId xmlns:p14="http://schemas.microsoft.com/office/powerpoint/2010/main" val="77650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F9BA5FED-F21F-44BA-A950-F0DA61D0C250}"/>
                                            </p:graphicEl>
                                          </p:spTgt>
                                        </p:tgtEl>
                                        <p:attrNameLst>
                                          <p:attrName>style.visibility</p:attrName>
                                        </p:attrNameLst>
                                      </p:cBhvr>
                                      <p:to>
                                        <p:strVal val="visible"/>
                                      </p:to>
                                    </p:set>
                                    <p:animEffect transition="in" filter="fade">
                                      <p:cBhvr>
                                        <p:cTn id="7" dur="500"/>
                                        <p:tgtEl>
                                          <p:spTgt spid="10">
                                            <p:graphicEl>
                                              <a:dgm id="{F9BA5FED-F21F-44BA-A950-F0DA61D0C25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4092BA0E-2E0A-48BB-8369-460D2A91220C}"/>
                                            </p:graphicEl>
                                          </p:spTgt>
                                        </p:tgtEl>
                                        <p:attrNameLst>
                                          <p:attrName>style.visibility</p:attrName>
                                        </p:attrNameLst>
                                      </p:cBhvr>
                                      <p:to>
                                        <p:strVal val="visible"/>
                                      </p:to>
                                    </p:set>
                                    <p:animEffect transition="in" filter="fade">
                                      <p:cBhvr>
                                        <p:cTn id="12" dur="500"/>
                                        <p:tgtEl>
                                          <p:spTgt spid="10">
                                            <p:graphicEl>
                                              <a:dgm id="{4092BA0E-2E0A-48BB-8369-460D2A91220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graphicEl>
                                              <a:dgm id="{0DC1C072-16A2-40AD-B7B8-4FAE2F0C563C}"/>
                                            </p:graphicEl>
                                          </p:spTgt>
                                        </p:tgtEl>
                                        <p:attrNameLst>
                                          <p:attrName>style.visibility</p:attrName>
                                        </p:attrNameLst>
                                      </p:cBhvr>
                                      <p:to>
                                        <p:strVal val="visible"/>
                                      </p:to>
                                    </p:set>
                                    <p:animEffect transition="in" filter="fade">
                                      <p:cBhvr>
                                        <p:cTn id="17" dur="500"/>
                                        <p:tgtEl>
                                          <p:spTgt spid="10">
                                            <p:graphicEl>
                                              <a:dgm id="{0DC1C072-16A2-40AD-B7B8-4FAE2F0C563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graphicEl>
                                              <a:dgm id="{1D443D00-50A2-4B8A-B48D-29172D073BCF}"/>
                                            </p:graphicEl>
                                          </p:spTgt>
                                        </p:tgtEl>
                                        <p:attrNameLst>
                                          <p:attrName>style.visibility</p:attrName>
                                        </p:attrNameLst>
                                      </p:cBhvr>
                                      <p:to>
                                        <p:strVal val="visible"/>
                                      </p:to>
                                    </p:set>
                                    <p:animEffect transition="in" filter="fade">
                                      <p:cBhvr>
                                        <p:cTn id="22" dur="500"/>
                                        <p:tgtEl>
                                          <p:spTgt spid="10">
                                            <p:graphicEl>
                                              <a:dgm id="{1D443D00-50A2-4B8A-B48D-29172D073BC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6A9B8"/>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424684" y="2736202"/>
            <a:ext cx="2719316" cy="4121798"/>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738112552"/>
              </p:ext>
            </p:extLst>
          </p:nvPr>
        </p:nvGraphicFramePr>
        <p:xfrm>
          <a:off x="154782" y="93848"/>
          <a:ext cx="8458276" cy="6764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itle 4"/>
          <p:cNvSpPr>
            <a:spLocks noGrp="1"/>
          </p:cNvSpPr>
          <p:nvPr>
            <p:ph type="title"/>
          </p:nvPr>
        </p:nvSpPr>
        <p:spPr/>
        <p:txBody>
          <a:bodyPr>
            <a:normAutofit/>
          </a:bodyPr>
          <a:lstStyle/>
          <a:p>
            <a:r>
              <a:rPr lang="en-US" sz="3200" dirty="0"/>
              <a:t>Theory +Economic Survey Vol.2 + Vol.1 + Budget 2016</a:t>
            </a:r>
          </a:p>
        </p:txBody>
      </p:sp>
      <p:pic>
        <p:nvPicPr>
          <p:cNvPr id="2" name="Picture 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35354" y="2441508"/>
            <a:ext cx="923502" cy="923502"/>
          </a:xfrm>
          <a:prstGeom prst="rect">
            <a:avLst/>
          </a:prstGeom>
        </p:spPr>
      </p:pic>
      <p:pic>
        <p:nvPicPr>
          <p:cNvPr id="9" name="Picture 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35354" y="842360"/>
            <a:ext cx="923502" cy="923502"/>
          </a:xfrm>
          <a:prstGeom prst="rect">
            <a:avLst/>
          </a:prstGeom>
        </p:spPr>
      </p:pic>
      <p:pic>
        <p:nvPicPr>
          <p:cNvPr id="10" name="Picture 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151307" y="860206"/>
            <a:ext cx="923502" cy="923502"/>
          </a:xfrm>
          <a:prstGeom prst="rect">
            <a:avLst/>
          </a:prstGeom>
        </p:spPr>
      </p:pic>
    </p:spTree>
    <p:extLst>
      <p:ext uri="{BB962C8B-B14F-4D97-AF65-F5344CB8AC3E}">
        <p14:creationId xmlns:p14="http://schemas.microsoft.com/office/powerpoint/2010/main" val="1625114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91" y="2025901"/>
            <a:ext cx="9146691" cy="4097805"/>
          </a:xfrm>
          <a:prstGeom prst="rect">
            <a:avLst/>
          </a:prstGeom>
        </p:spPr>
      </p:pic>
      <p:sp>
        <p:nvSpPr>
          <p:cNvPr id="9" name="Title 8"/>
          <p:cNvSpPr>
            <a:spLocks noGrp="1"/>
          </p:cNvSpPr>
          <p:nvPr>
            <p:ph type="title"/>
          </p:nvPr>
        </p:nvSpPr>
        <p:spPr/>
        <p:txBody>
          <a:bodyPr>
            <a:noAutofit/>
          </a:bodyPr>
          <a:lstStyle/>
          <a:p>
            <a:r>
              <a:rPr lang="en-US" sz="2800" dirty="0"/>
              <a:t>▲Area under irrigation but not via Flood irrigation because….</a:t>
            </a:r>
          </a:p>
        </p:txBody>
      </p:sp>
      <p:sp>
        <p:nvSpPr>
          <p:cNvPr id="2" name="Flowchart: Process 1"/>
          <p:cNvSpPr/>
          <p:nvPr/>
        </p:nvSpPr>
        <p:spPr>
          <a:xfrm>
            <a:off x="0" y="1001612"/>
            <a:ext cx="3657600" cy="95582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Private </a:t>
            </a:r>
            <a:r>
              <a:rPr lang="en-US" sz="2400" dirty="0" err="1"/>
              <a:t>Borewell</a:t>
            </a:r>
            <a:r>
              <a:rPr lang="en-US" sz="2400" dirty="0"/>
              <a:t> | Public Canal</a:t>
            </a:r>
          </a:p>
          <a:p>
            <a:pPr algn="ctr"/>
            <a:r>
              <a:rPr lang="en-US" sz="2400" dirty="0"/>
              <a:t>Electricity/diesel =GHG</a:t>
            </a:r>
          </a:p>
        </p:txBody>
      </p:sp>
      <p:sp>
        <p:nvSpPr>
          <p:cNvPr id="3" name="Flowchart: Process 2"/>
          <p:cNvSpPr/>
          <p:nvPr/>
        </p:nvSpPr>
        <p:spPr>
          <a:xfrm>
            <a:off x="1424354" y="5640355"/>
            <a:ext cx="7719646" cy="121764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mj-lt"/>
              <a:buAutoNum type="arabicPeriod"/>
            </a:pPr>
            <a:r>
              <a:rPr lang="en-US" sz="2800" dirty="0"/>
              <a:t>Little absorbed (38%) More evaporated Mostly wasted</a:t>
            </a:r>
          </a:p>
          <a:p>
            <a:pPr marL="457200" indent="-457200">
              <a:buFont typeface="+mj-lt"/>
              <a:buAutoNum type="arabicPeriod"/>
            </a:pPr>
            <a:r>
              <a:rPr lang="en-US" sz="2800" dirty="0"/>
              <a:t>Water table ▼ (0.3 </a:t>
            </a:r>
            <a:r>
              <a:rPr lang="en-US" sz="2800" dirty="0" err="1"/>
              <a:t>mt.</a:t>
            </a:r>
            <a:r>
              <a:rPr lang="en-US" sz="2800" dirty="0"/>
              <a:t> pa) | Soil Salinity ▲</a:t>
            </a:r>
          </a:p>
        </p:txBody>
      </p:sp>
    </p:spTree>
    <p:extLst>
      <p:ext uri="{BB962C8B-B14F-4D97-AF65-F5344CB8AC3E}">
        <p14:creationId xmlns:p14="http://schemas.microsoft.com/office/powerpoint/2010/main" val="146496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STUPID MCQ</a:t>
            </a:r>
          </a:p>
        </p:txBody>
      </p:sp>
      <p:sp>
        <p:nvSpPr>
          <p:cNvPr id="3" name="Content Placeholder 2"/>
          <p:cNvSpPr>
            <a:spLocks noGrp="1"/>
          </p:cNvSpPr>
          <p:nvPr>
            <p:ph idx="1"/>
          </p:nvPr>
        </p:nvSpPr>
        <p:spPr/>
        <p:txBody>
          <a:bodyPr>
            <a:normAutofit/>
          </a:bodyPr>
          <a:lstStyle/>
          <a:p>
            <a:pPr marL="0" indent="0">
              <a:buNone/>
            </a:pPr>
            <a:r>
              <a:rPr lang="en-US" sz="4800" dirty="0"/>
              <a:t>Find correct statement</a:t>
            </a:r>
          </a:p>
          <a:p>
            <a:pPr marL="742950" indent="-742950">
              <a:buFont typeface="+mj-lt"/>
              <a:buAutoNum type="alphaUcPeriod"/>
            </a:pPr>
            <a:r>
              <a:rPr lang="en-US" sz="4800" dirty="0"/>
              <a:t>Flood irrigation leads to water table decline by </a:t>
            </a:r>
            <a:r>
              <a:rPr lang="en-US" sz="4800" dirty="0">
                <a:solidFill>
                  <a:srgbClr val="FF0000"/>
                </a:solidFill>
              </a:rPr>
              <a:t>0.3 meter </a:t>
            </a:r>
            <a:r>
              <a:rPr lang="en-US" sz="4800" dirty="0"/>
              <a:t>per year</a:t>
            </a:r>
          </a:p>
          <a:p>
            <a:pPr marL="742950" indent="-742950">
              <a:buFont typeface="+mj-lt"/>
              <a:buAutoNum type="alphaUcPeriod"/>
            </a:pPr>
            <a:r>
              <a:rPr lang="en-US" sz="4800" dirty="0"/>
              <a:t>Only </a:t>
            </a:r>
            <a:r>
              <a:rPr lang="en-US" sz="4800" dirty="0">
                <a:solidFill>
                  <a:srgbClr val="FF0000"/>
                </a:solidFill>
              </a:rPr>
              <a:t>38% </a:t>
            </a:r>
            <a:r>
              <a:rPr lang="en-US" sz="4800" dirty="0"/>
              <a:t>of the water gets absorbed In floor irrigation.</a:t>
            </a:r>
          </a:p>
          <a:p>
            <a:pPr marL="742950" indent="-742950">
              <a:buFont typeface="+mj-lt"/>
              <a:buAutoNum type="alphaUcPeriod"/>
            </a:pPr>
            <a:r>
              <a:rPr lang="en-US" sz="4800" dirty="0"/>
              <a:t>Both correct</a:t>
            </a:r>
          </a:p>
          <a:p>
            <a:pPr marL="742950" indent="-742950">
              <a:buFont typeface="+mj-lt"/>
              <a:buAutoNum type="alphaUcPeriod"/>
            </a:pPr>
            <a:r>
              <a:rPr lang="en-US" sz="4800" dirty="0"/>
              <a:t>None Correct</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44061"/>
            <a:ext cx="1491762" cy="1491762"/>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764632"/>
            <a:ext cx="1491762" cy="1491762"/>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4470798"/>
            <a:ext cx="1491762" cy="1491762"/>
          </a:xfrm>
          <a:prstGeom prst="rect">
            <a:avLst/>
          </a:prstGeom>
        </p:spPr>
      </p:pic>
      <p:sp>
        <p:nvSpPr>
          <p:cNvPr id="2" name="Rectangle 1"/>
          <p:cNvSpPr/>
          <p:nvPr/>
        </p:nvSpPr>
        <p:spPr>
          <a:xfrm>
            <a:off x="4792133" y="4470798"/>
            <a:ext cx="3225800" cy="156593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UPSC doesn’t ask such trivial data. Don’t waste time in it, even if mock-test </a:t>
            </a:r>
            <a:r>
              <a:rPr lang="en-US" sz="2400" dirty="0" err="1"/>
              <a:t>walla</a:t>
            </a:r>
            <a:r>
              <a:rPr lang="en-US" sz="2400" dirty="0"/>
              <a:t> are doing</a:t>
            </a:r>
          </a:p>
        </p:txBody>
      </p:sp>
    </p:spTree>
    <p:extLst>
      <p:ext uri="{BB962C8B-B14F-4D97-AF65-F5344CB8AC3E}">
        <p14:creationId xmlns:p14="http://schemas.microsoft.com/office/powerpoint/2010/main" val="244227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628650" y="998105"/>
          <a:ext cx="7886700" cy="25682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a:bodyPr>
          <a:lstStyle/>
          <a:p>
            <a:r>
              <a:rPr lang="en-US" dirty="0"/>
              <a:t>Micro Irrigation: examples, benefits</a:t>
            </a:r>
          </a:p>
        </p:txBody>
      </p:sp>
      <p:sp>
        <p:nvSpPr>
          <p:cNvPr id="6" name="TextBox 5"/>
          <p:cNvSpPr txBox="1"/>
          <p:nvPr/>
        </p:nvSpPr>
        <p:spPr>
          <a:xfrm>
            <a:off x="321940" y="3495840"/>
            <a:ext cx="8691418" cy="3108543"/>
          </a:xfrm>
          <a:prstGeom prst="rect">
            <a:avLst/>
          </a:prstGeom>
          <a:noFill/>
        </p:spPr>
        <p:txBody>
          <a:bodyPr wrap="square" rtlCol="0">
            <a:spAutoFit/>
          </a:bodyPr>
          <a:lstStyle/>
          <a:p>
            <a:pPr marL="257175" indent="-257175">
              <a:buFont typeface="+mj-lt"/>
              <a:buAutoNum type="arabicPeriod"/>
            </a:pPr>
            <a:r>
              <a:rPr lang="en-US" sz="2800" dirty="0"/>
              <a:t>Fertigation: deliver (water soluble) fertilizer</a:t>
            </a:r>
          </a:p>
          <a:p>
            <a:pPr marL="257175" indent="-257175">
              <a:buFont typeface="+mj-lt"/>
              <a:buAutoNum type="arabicPeriod"/>
            </a:pPr>
            <a:r>
              <a:rPr lang="en-US" sz="2800" dirty="0"/>
              <a:t>Less Energy, </a:t>
            </a:r>
            <a:r>
              <a:rPr lang="en-US" sz="2800" dirty="0" err="1"/>
              <a:t>labour</a:t>
            </a:r>
            <a:r>
              <a:rPr lang="en-US" sz="2800" dirty="0"/>
              <a:t>, </a:t>
            </a:r>
            <a:r>
              <a:rPr lang="en-US" sz="2800" dirty="0" err="1"/>
              <a:t>salination</a:t>
            </a:r>
            <a:r>
              <a:rPr lang="en-US" sz="2800" dirty="0"/>
              <a:t>, water evaporation</a:t>
            </a:r>
          </a:p>
          <a:p>
            <a:pPr marL="257175" indent="-257175">
              <a:buFont typeface="+mj-lt"/>
              <a:buAutoNum type="arabicPeriod"/>
            </a:pPr>
            <a:r>
              <a:rPr lang="en-US" sz="2800" dirty="0"/>
              <a:t>Better yield: wheat 45%; soybean: 40%</a:t>
            </a:r>
          </a:p>
          <a:p>
            <a:pPr marL="257175" indent="-257175">
              <a:buFont typeface="+mj-lt"/>
              <a:buAutoNum type="arabicPeriod"/>
            </a:pPr>
            <a:r>
              <a:rPr lang="en-US" sz="2800" dirty="0"/>
              <a:t>High initial cost  </a:t>
            </a:r>
            <a:r>
              <a:rPr lang="en-US" sz="2800" dirty="0">
                <a:sym typeface="Wingdings" panose="05000000000000000000" pitchFamily="2" charset="2"/>
              </a:rPr>
              <a:t> but energy savings, higher yield.</a:t>
            </a:r>
          </a:p>
          <a:p>
            <a:pPr marL="257175" indent="-257175">
              <a:buFont typeface="+mj-lt"/>
              <a:buAutoNum type="arabicPeriod"/>
            </a:pPr>
            <a:r>
              <a:rPr lang="en-US" sz="2800" dirty="0">
                <a:solidFill>
                  <a:srgbClr val="FFC000"/>
                </a:solidFill>
              </a:rPr>
              <a:t>Farmers dislike micro-irrigation systems because </a:t>
            </a:r>
            <a:r>
              <a:rPr lang="en-US" sz="2800" dirty="0" err="1">
                <a:solidFill>
                  <a:srgbClr val="FFC000"/>
                </a:solidFill>
              </a:rPr>
              <a:t>nilgai</a:t>
            </a:r>
            <a:r>
              <a:rPr lang="en-US" sz="2800" dirty="0">
                <a:solidFill>
                  <a:srgbClr val="FFC000"/>
                </a:solidFill>
              </a:rPr>
              <a:t>, wild boar, monkeys etc. destroy them, and they get no compensation.</a:t>
            </a:r>
          </a:p>
        </p:txBody>
      </p:sp>
    </p:spTree>
    <p:extLst>
      <p:ext uri="{BB962C8B-B14F-4D97-AF65-F5344CB8AC3E}">
        <p14:creationId xmlns:p14="http://schemas.microsoft.com/office/powerpoint/2010/main" val="241589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1C034FF-726C-48C2-969F-FBF9ADE4ACFC}"/>
                                            </p:graphicEl>
                                          </p:spTgt>
                                        </p:tgtEl>
                                        <p:attrNameLst>
                                          <p:attrName>style.visibility</p:attrName>
                                        </p:attrNameLst>
                                      </p:cBhvr>
                                      <p:to>
                                        <p:strVal val="visible"/>
                                      </p:to>
                                    </p:set>
                                    <p:animEffect transition="in" filter="fade">
                                      <p:cBhvr>
                                        <p:cTn id="7" dur="500"/>
                                        <p:tgtEl>
                                          <p:spTgt spid="5">
                                            <p:graphicEl>
                                              <a:dgm id="{71C034FF-726C-48C2-969F-FBF9ADE4ACF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A3014EDE-1899-4A68-9570-F97DA324B89B}"/>
                                            </p:graphicEl>
                                          </p:spTgt>
                                        </p:tgtEl>
                                        <p:attrNameLst>
                                          <p:attrName>style.visibility</p:attrName>
                                        </p:attrNameLst>
                                      </p:cBhvr>
                                      <p:to>
                                        <p:strVal val="visible"/>
                                      </p:to>
                                    </p:set>
                                    <p:animEffect transition="in" filter="fade">
                                      <p:cBhvr>
                                        <p:cTn id="10" dur="500"/>
                                        <p:tgtEl>
                                          <p:spTgt spid="5">
                                            <p:graphicEl>
                                              <a:dgm id="{A3014EDE-1899-4A68-9570-F97DA324B89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89762269-A08D-45AE-A229-B5179EBBC54B}"/>
                                            </p:graphicEl>
                                          </p:spTgt>
                                        </p:tgtEl>
                                        <p:attrNameLst>
                                          <p:attrName>style.visibility</p:attrName>
                                        </p:attrNameLst>
                                      </p:cBhvr>
                                      <p:to>
                                        <p:strVal val="visible"/>
                                      </p:to>
                                    </p:set>
                                    <p:animEffect transition="in" filter="fade">
                                      <p:cBhvr>
                                        <p:cTn id="15" dur="500"/>
                                        <p:tgtEl>
                                          <p:spTgt spid="5">
                                            <p:graphicEl>
                                              <a:dgm id="{89762269-A08D-45AE-A229-B5179EBBC54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A037B5E9-9D2A-4324-9668-74BF512FDEB1}"/>
                                            </p:graphicEl>
                                          </p:spTgt>
                                        </p:tgtEl>
                                        <p:attrNameLst>
                                          <p:attrName>style.visibility</p:attrName>
                                        </p:attrNameLst>
                                      </p:cBhvr>
                                      <p:to>
                                        <p:strVal val="visible"/>
                                      </p:to>
                                    </p:set>
                                    <p:animEffect transition="in" filter="fade">
                                      <p:cBhvr>
                                        <p:cTn id="18" dur="500"/>
                                        <p:tgtEl>
                                          <p:spTgt spid="5">
                                            <p:graphicEl>
                                              <a:dgm id="{A037B5E9-9D2A-4324-9668-74BF512FDEB1}"/>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71BB79CC-87CA-4A25-898C-22573DB665E0}"/>
                                            </p:graphicEl>
                                          </p:spTgt>
                                        </p:tgtEl>
                                        <p:attrNameLst>
                                          <p:attrName>style.visibility</p:attrName>
                                        </p:attrNameLst>
                                      </p:cBhvr>
                                      <p:to>
                                        <p:strVal val="visible"/>
                                      </p:to>
                                    </p:set>
                                    <p:animEffect transition="in" filter="fade">
                                      <p:cBhvr>
                                        <p:cTn id="23" dur="500"/>
                                        <p:tgtEl>
                                          <p:spTgt spid="5">
                                            <p:graphicEl>
                                              <a:dgm id="{71BB79CC-87CA-4A25-898C-22573DB665E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C82B6DFB-1380-483C-9CE4-ED8CCCFC8606}"/>
                                            </p:graphicEl>
                                          </p:spTgt>
                                        </p:tgtEl>
                                        <p:attrNameLst>
                                          <p:attrName>style.visibility</p:attrName>
                                        </p:attrNameLst>
                                      </p:cBhvr>
                                      <p:to>
                                        <p:strVal val="visible"/>
                                      </p:to>
                                    </p:set>
                                    <p:animEffect transition="in" filter="fade">
                                      <p:cBhvr>
                                        <p:cTn id="26" dur="500"/>
                                        <p:tgtEl>
                                          <p:spTgt spid="5">
                                            <p:graphicEl>
                                              <a:dgm id="{C82B6DFB-1380-483C-9CE4-ED8CCCFC8606}"/>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37" y="444685"/>
            <a:ext cx="9130963" cy="6114159"/>
          </a:xfrm>
          <a:prstGeom prst="rect">
            <a:avLst/>
          </a:prstGeom>
        </p:spPr>
      </p:pic>
      <p:sp>
        <p:nvSpPr>
          <p:cNvPr id="6" name="Title 5"/>
          <p:cNvSpPr>
            <a:spLocks noGrp="1"/>
          </p:cNvSpPr>
          <p:nvPr>
            <p:ph type="title"/>
          </p:nvPr>
        </p:nvSpPr>
        <p:spPr/>
        <p:txBody>
          <a:bodyPr>
            <a:normAutofit fontScale="90000"/>
          </a:bodyPr>
          <a:lstStyle/>
          <a:p>
            <a:r>
              <a:rPr lang="en-US"/>
              <a:t>Solar cooperative </a:t>
            </a:r>
            <a:r>
              <a:rPr lang="en-US" dirty="0"/>
              <a:t>“SPICE”: </a:t>
            </a:r>
            <a:r>
              <a:rPr lang="en-US" dirty="0" err="1"/>
              <a:t>Dhundi</a:t>
            </a:r>
            <a:r>
              <a:rPr lang="en-US" dirty="0"/>
              <a:t> village, </a:t>
            </a:r>
            <a:r>
              <a:rPr lang="en-US" dirty="0" err="1"/>
              <a:t>Kheda</a:t>
            </a:r>
            <a:endParaRPr lang="en-US" dirty="0"/>
          </a:p>
        </p:txBody>
      </p:sp>
      <p:sp>
        <p:nvSpPr>
          <p:cNvPr id="7" name="Rectangular Callout 6"/>
          <p:cNvSpPr/>
          <p:nvPr/>
        </p:nvSpPr>
        <p:spPr>
          <a:xfrm>
            <a:off x="246186" y="2332720"/>
            <a:ext cx="2971148" cy="668216"/>
          </a:xfrm>
          <a:prstGeom prst="wedgeRectCallout">
            <a:avLst>
              <a:gd name="adj1" fmla="val -7449"/>
              <a:gd name="adj2" fmla="val 94079"/>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dirty="0"/>
              <a:t>Subsidy to purchase </a:t>
            </a:r>
          </a:p>
        </p:txBody>
      </p:sp>
      <p:sp>
        <p:nvSpPr>
          <p:cNvPr id="8" name="Rectangular Callout 7"/>
          <p:cNvSpPr/>
          <p:nvPr/>
        </p:nvSpPr>
        <p:spPr>
          <a:xfrm>
            <a:off x="70338" y="5867889"/>
            <a:ext cx="3727938" cy="976164"/>
          </a:xfrm>
          <a:prstGeom prst="wedgeRectCallout">
            <a:avLst>
              <a:gd name="adj1" fmla="val -41792"/>
              <a:gd name="adj2" fmla="val 80921"/>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dirty="0"/>
              <a:t>Irrigation pump</a:t>
            </a:r>
          </a:p>
          <a:p>
            <a:pPr algn="ctr"/>
            <a:r>
              <a:rPr lang="en-US" sz="2800" dirty="0"/>
              <a:t>No power fluctuation, GHG</a:t>
            </a:r>
          </a:p>
        </p:txBody>
      </p:sp>
      <p:sp>
        <p:nvSpPr>
          <p:cNvPr id="9" name="Rectangular Callout 8"/>
          <p:cNvSpPr/>
          <p:nvPr/>
        </p:nvSpPr>
        <p:spPr>
          <a:xfrm>
            <a:off x="4070838" y="5867889"/>
            <a:ext cx="5073162" cy="976164"/>
          </a:xfrm>
          <a:prstGeom prst="wedgeRectCallout">
            <a:avLst>
              <a:gd name="adj1" fmla="val -41124"/>
              <a:gd name="adj2" fmla="val 84974"/>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dirty="0"/>
              <a:t>Cooperative► </a:t>
            </a:r>
            <a:r>
              <a:rPr lang="en-US" sz="2800" dirty="0" err="1"/>
              <a:t>Microgrid</a:t>
            </a:r>
            <a:r>
              <a:rPr lang="en-US" sz="2800" dirty="0"/>
              <a:t>►</a:t>
            </a:r>
          </a:p>
          <a:p>
            <a:pPr algn="ctr"/>
            <a:r>
              <a:rPr lang="en-US" sz="2800" dirty="0"/>
              <a:t>Excess electricity sold to </a:t>
            </a:r>
            <a:r>
              <a:rPr lang="en-US" sz="2800" dirty="0" err="1"/>
              <a:t>Discom</a:t>
            </a:r>
            <a:r>
              <a:rPr lang="en-US" sz="2800" dirty="0"/>
              <a:t>.</a:t>
            </a:r>
          </a:p>
        </p:txBody>
      </p:sp>
      <p:sp>
        <p:nvSpPr>
          <p:cNvPr id="10" name="Rectangular Callout 9"/>
          <p:cNvSpPr/>
          <p:nvPr/>
        </p:nvSpPr>
        <p:spPr>
          <a:xfrm>
            <a:off x="5926666" y="4538133"/>
            <a:ext cx="3079750" cy="1223492"/>
          </a:xfrm>
          <a:prstGeom prst="wedgeRectCallout">
            <a:avLst>
              <a:gd name="adj1" fmla="val -77516"/>
              <a:gd name="adj2" fmla="val 1123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Under the shade, </a:t>
            </a:r>
          </a:p>
          <a:p>
            <a:pPr algn="ctr"/>
            <a:r>
              <a:rPr lang="en-US" sz="2400" dirty="0"/>
              <a:t>spinach, carrots, garlic, beet and medicinal plants</a:t>
            </a:r>
          </a:p>
        </p:txBody>
      </p:sp>
    </p:spTree>
    <p:extLst>
      <p:ext uri="{BB962C8B-B14F-4D97-AF65-F5344CB8AC3E}">
        <p14:creationId xmlns:p14="http://schemas.microsoft.com/office/powerpoint/2010/main" val="229721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3127"/>
            <a:ext cx="9144000" cy="7208247"/>
          </a:xfrm>
          <a:prstGeom prst="rect">
            <a:avLst/>
          </a:prstGeom>
        </p:spPr>
      </p:pic>
      <p:sp>
        <p:nvSpPr>
          <p:cNvPr id="5" name="Title 4"/>
          <p:cNvSpPr>
            <a:spLocks noGrp="1"/>
          </p:cNvSpPr>
          <p:nvPr>
            <p:ph type="title"/>
          </p:nvPr>
        </p:nvSpPr>
        <p:spPr>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PM Krishi </a:t>
            </a:r>
            <a:r>
              <a:rPr lang="en-US" dirty="0" err="1"/>
              <a:t>Sinchai</a:t>
            </a:r>
            <a:r>
              <a:rPr lang="en-US" dirty="0"/>
              <a:t> Yojana</a:t>
            </a:r>
          </a:p>
        </p:txBody>
      </p:sp>
      <p:graphicFrame>
        <p:nvGraphicFramePr>
          <p:cNvPr id="7" name="Diagram 6"/>
          <p:cNvGraphicFramePr/>
          <p:nvPr>
            <p:extLst/>
          </p:nvPr>
        </p:nvGraphicFramePr>
        <p:xfrm>
          <a:off x="3001819" y="795523"/>
          <a:ext cx="6040581" cy="6062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7514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4EF2E3CA-B9EC-4181-858F-C271A2376B6A}"/>
                                            </p:graphicEl>
                                          </p:spTgt>
                                        </p:tgtEl>
                                        <p:attrNameLst>
                                          <p:attrName>style.visibility</p:attrName>
                                        </p:attrNameLst>
                                      </p:cBhvr>
                                      <p:to>
                                        <p:strVal val="visible"/>
                                      </p:to>
                                    </p:set>
                                    <p:animEffect transition="in" filter="fade">
                                      <p:cBhvr>
                                        <p:cTn id="7" dur="500"/>
                                        <p:tgtEl>
                                          <p:spTgt spid="7">
                                            <p:graphicEl>
                                              <a:dgm id="{4EF2E3CA-B9EC-4181-858F-C271A2376B6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4DCDBF31-A47F-4316-A5C0-DA9C44D4794B}"/>
                                            </p:graphicEl>
                                          </p:spTgt>
                                        </p:tgtEl>
                                        <p:attrNameLst>
                                          <p:attrName>style.visibility</p:attrName>
                                        </p:attrNameLst>
                                      </p:cBhvr>
                                      <p:to>
                                        <p:strVal val="visible"/>
                                      </p:to>
                                    </p:set>
                                    <p:animEffect transition="in" filter="fade">
                                      <p:cBhvr>
                                        <p:cTn id="12" dur="500"/>
                                        <p:tgtEl>
                                          <p:spTgt spid="7">
                                            <p:graphicEl>
                                              <a:dgm id="{4DCDBF31-A47F-4316-A5C0-DA9C44D4794B}"/>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ACA95754-E2B3-4D75-AFD5-E472C6A5F30F}"/>
                                            </p:graphicEl>
                                          </p:spTgt>
                                        </p:tgtEl>
                                        <p:attrNameLst>
                                          <p:attrName>style.visibility</p:attrName>
                                        </p:attrNameLst>
                                      </p:cBhvr>
                                      <p:to>
                                        <p:strVal val="visible"/>
                                      </p:to>
                                    </p:set>
                                    <p:animEffect transition="in" filter="fade">
                                      <p:cBhvr>
                                        <p:cTn id="17" dur="500"/>
                                        <p:tgtEl>
                                          <p:spTgt spid="7">
                                            <p:graphicEl>
                                              <a:dgm id="{ACA95754-E2B3-4D75-AFD5-E472C6A5F30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dgm id="{3FB1F605-5EA2-48C7-92AE-75B4A55B7E4E}"/>
                                            </p:graphicEl>
                                          </p:spTgt>
                                        </p:tgtEl>
                                        <p:attrNameLst>
                                          <p:attrName>style.visibility</p:attrName>
                                        </p:attrNameLst>
                                      </p:cBhvr>
                                      <p:to>
                                        <p:strVal val="visible"/>
                                      </p:to>
                                    </p:set>
                                    <p:animEffect transition="in" filter="fade">
                                      <p:cBhvr>
                                        <p:cTn id="22" dur="500"/>
                                        <p:tgtEl>
                                          <p:spTgt spid="7">
                                            <p:graphicEl>
                                              <a:dgm id="{3FB1F605-5EA2-48C7-92AE-75B4A55B7E4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graphicEl>
                                              <a:dgm id="{196572F0-65FE-4037-922D-D6B7AE476D57}"/>
                                            </p:graphicEl>
                                          </p:spTgt>
                                        </p:tgtEl>
                                        <p:attrNameLst>
                                          <p:attrName>style.visibility</p:attrName>
                                        </p:attrNameLst>
                                      </p:cBhvr>
                                      <p:to>
                                        <p:strVal val="visible"/>
                                      </p:to>
                                    </p:set>
                                    <p:animEffect transition="in" filter="fade">
                                      <p:cBhvr>
                                        <p:cTn id="27" dur="500"/>
                                        <p:tgtEl>
                                          <p:spTgt spid="7">
                                            <p:graphicEl>
                                              <a:dgm id="{196572F0-65FE-4037-922D-D6B7AE476D57}"/>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graphicEl>
                                              <a:dgm id="{A66F8895-CBBF-46D1-BB60-2F1938E95C50}"/>
                                            </p:graphicEl>
                                          </p:spTgt>
                                        </p:tgtEl>
                                        <p:attrNameLst>
                                          <p:attrName>style.visibility</p:attrName>
                                        </p:attrNameLst>
                                      </p:cBhvr>
                                      <p:to>
                                        <p:strVal val="visible"/>
                                      </p:to>
                                    </p:set>
                                    <p:animEffect transition="in" filter="fade">
                                      <p:cBhvr>
                                        <p:cTn id="32" dur="500"/>
                                        <p:tgtEl>
                                          <p:spTgt spid="7">
                                            <p:graphicEl>
                                              <a:dgm id="{A66F8895-CBBF-46D1-BB60-2F1938E95C50}"/>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graphicEl>
                                              <a:dgm id="{B591475F-E2C3-46B6-A14B-52DD85D2C1A1}"/>
                                            </p:graphicEl>
                                          </p:spTgt>
                                        </p:tgtEl>
                                        <p:attrNameLst>
                                          <p:attrName>style.visibility</p:attrName>
                                        </p:attrNameLst>
                                      </p:cBhvr>
                                      <p:to>
                                        <p:strVal val="visible"/>
                                      </p:to>
                                    </p:set>
                                    <p:animEffect transition="in" filter="fade">
                                      <p:cBhvr>
                                        <p:cTn id="37" dur="500"/>
                                        <p:tgtEl>
                                          <p:spTgt spid="7">
                                            <p:graphicEl>
                                              <a:dgm id="{B591475F-E2C3-46B6-A14B-52DD85D2C1A1}"/>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graphicEl>
                                              <a:dgm id="{24558F18-ED23-4EAE-AD80-F972DE3971AA}"/>
                                            </p:graphicEl>
                                          </p:spTgt>
                                        </p:tgtEl>
                                        <p:attrNameLst>
                                          <p:attrName>style.visibility</p:attrName>
                                        </p:attrNameLst>
                                      </p:cBhvr>
                                      <p:to>
                                        <p:strVal val="visible"/>
                                      </p:to>
                                    </p:set>
                                    <p:animEffect transition="in" filter="fade">
                                      <p:cBhvr>
                                        <p:cTn id="42" dur="500"/>
                                        <p:tgtEl>
                                          <p:spTgt spid="7">
                                            <p:graphicEl>
                                              <a:dgm id="{24558F18-ED23-4EAE-AD80-F972DE3971A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dirty="0"/>
              <a:t>18 Core Schemes: 60-40 | 90-10</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3779" y="952839"/>
            <a:ext cx="4405928" cy="1741200"/>
          </a:xfrm>
          <a:prstGeom prst="rect">
            <a:avLst/>
          </a:prstGeom>
        </p:spPr>
      </p:pic>
      <p:pic>
        <p:nvPicPr>
          <p:cNvPr id="12" name="Picture 1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3779" y="2831691"/>
            <a:ext cx="4405928" cy="3696929"/>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29316" y="952839"/>
            <a:ext cx="4257368" cy="5342763"/>
          </a:xfrm>
          <a:prstGeom prst="rect">
            <a:avLst/>
          </a:prstGeom>
        </p:spPr>
      </p:pic>
      <p:sp>
        <p:nvSpPr>
          <p:cNvPr id="2" name="Rectangular Callout 1"/>
          <p:cNvSpPr/>
          <p:nvPr/>
        </p:nvSpPr>
        <p:spPr>
          <a:xfrm>
            <a:off x="2365131" y="795523"/>
            <a:ext cx="2214576" cy="488154"/>
          </a:xfrm>
          <a:prstGeom prst="wedgeRectCallout">
            <a:avLst>
              <a:gd name="adj1" fmla="val -30361"/>
              <a:gd name="adj2" fmla="val -833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6"/>
              </a:rPr>
              <a:t>BES162/P-09</a:t>
            </a:r>
            <a:endParaRPr lang="en-US" dirty="0"/>
          </a:p>
        </p:txBody>
      </p:sp>
      <p:pic>
        <p:nvPicPr>
          <p:cNvPr id="7" name="Picture 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716" y="3160878"/>
            <a:ext cx="641838" cy="641838"/>
          </a:xfrm>
          <a:prstGeom prst="rect">
            <a:avLst/>
          </a:prstGeom>
        </p:spPr>
      </p:pic>
    </p:spTree>
    <p:extLst>
      <p:ext uri="{BB962C8B-B14F-4D97-AF65-F5344CB8AC3E}">
        <p14:creationId xmlns:p14="http://schemas.microsoft.com/office/powerpoint/2010/main" val="187666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cstate="email">
            <a:extLst>
              <a:ext uri="{28A0092B-C50C-407E-A947-70E740481C1C}">
                <a14:useLocalDpi xmlns:a14="http://schemas.microsoft.com/office/drawing/2010/main"/>
              </a:ext>
            </a:extLst>
          </a:blip>
          <a:stretch>
            <a:fillRect/>
          </a:stretch>
        </p:blipFill>
        <p:spPr>
          <a:xfrm>
            <a:off x="6661150" y="3472406"/>
            <a:ext cx="2317750" cy="2342062"/>
          </a:xfrm>
        </p:spPr>
      </p:pic>
      <p:sp>
        <p:nvSpPr>
          <p:cNvPr id="7" name="Content Placeholder 6"/>
          <p:cNvSpPr>
            <a:spLocks noGrp="1"/>
          </p:cNvSpPr>
          <p:nvPr>
            <p:ph idx="1"/>
          </p:nvPr>
        </p:nvSpPr>
        <p:spPr/>
        <p:txBody>
          <a:bodyPr>
            <a:normAutofit/>
          </a:bodyPr>
          <a:lstStyle/>
          <a:p>
            <a:r>
              <a:rPr lang="en-US" dirty="0"/>
              <a:t>MNREGA </a:t>
            </a:r>
            <a:r>
              <a:rPr lang="en-US" dirty="0" err="1"/>
              <a:t>labour</a:t>
            </a:r>
            <a:r>
              <a:rPr lang="en-US" dirty="0"/>
              <a:t> for de-silting water bodies, canals</a:t>
            </a:r>
          </a:p>
          <a:p>
            <a:r>
              <a:rPr lang="en-US" dirty="0"/>
              <a:t>MNREGA: </a:t>
            </a:r>
            <a:r>
              <a:rPr lang="en-US" dirty="0" err="1"/>
              <a:t>labour</a:t>
            </a:r>
            <a:r>
              <a:rPr lang="en-US" dirty="0"/>
              <a:t>: Material =60:40; but PMKSY fund can be used </a:t>
            </a:r>
            <a:r>
              <a:rPr lang="en-US" dirty="0" err="1"/>
              <a:t>topup</a:t>
            </a:r>
            <a:r>
              <a:rPr lang="en-US" dirty="0"/>
              <a:t> material cost.</a:t>
            </a:r>
          </a:p>
          <a:p>
            <a:r>
              <a:rPr lang="en-US" dirty="0"/>
              <a:t>MPLADS, JN-Solar Mission, </a:t>
            </a:r>
          </a:p>
          <a:p>
            <a:r>
              <a:rPr lang="en-US" dirty="0"/>
              <a:t>SCB► PSL fail► NABARD’s Rural Infra Development fund</a:t>
            </a:r>
          </a:p>
          <a:p>
            <a:endParaRPr lang="en-US" dirty="0"/>
          </a:p>
        </p:txBody>
      </p:sp>
      <p:sp>
        <p:nvSpPr>
          <p:cNvPr id="6" name="Title 5"/>
          <p:cNvSpPr>
            <a:spLocks noGrp="1"/>
          </p:cNvSpPr>
          <p:nvPr>
            <p:ph type="title"/>
          </p:nvPr>
        </p:nvSpPr>
        <p:spPr/>
        <p:txBody>
          <a:bodyPr/>
          <a:lstStyle/>
          <a:p>
            <a:r>
              <a:rPr lang="en-US" dirty="0"/>
              <a:t>Funding &amp; </a:t>
            </a:r>
            <a:br>
              <a:rPr lang="en-US" dirty="0"/>
            </a:br>
            <a:r>
              <a:rPr lang="en-US" dirty="0"/>
              <a:t>Convergence</a:t>
            </a:r>
          </a:p>
        </p:txBody>
      </p:sp>
      <p:sp>
        <p:nvSpPr>
          <p:cNvPr id="8" name="Text Placeholder 7"/>
          <p:cNvSpPr>
            <a:spLocks noGrp="1"/>
          </p:cNvSpPr>
          <p:nvPr>
            <p:ph type="body" sz="quarter" idx="13"/>
          </p:nvPr>
        </p:nvSpPr>
        <p:spPr/>
        <p:txBody>
          <a:bodyPr/>
          <a:lstStyle/>
          <a:p>
            <a:r>
              <a:rPr lang="en-US" dirty="0"/>
              <a:t>PMKSY</a:t>
            </a:r>
          </a:p>
        </p:txBody>
      </p:sp>
    </p:spTree>
    <p:extLst>
      <p:ext uri="{BB962C8B-B14F-4D97-AF65-F5344CB8AC3E}">
        <p14:creationId xmlns:p14="http://schemas.microsoft.com/office/powerpoint/2010/main" val="1597278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293876012"/>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PMKSY: accelerated implementation of all 3</a:t>
            </a:r>
          </a:p>
        </p:txBody>
      </p:sp>
    </p:spTree>
    <p:extLst>
      <p:ext uri="{BB962C8B-B14F-4D97-AF65-F5344CB8AC3E}">
        <p14:creationId xmlns:p14="http://schemas.microsoft.com/office/powerpoint/2010/main" val="2932047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3127"/>
            <a:ext cx="9144000" cy="720824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44810" y="841039"/>
            <a:ext cx="6699190" cy="6102970"/>
          </a:xfrm>
          <a:prstGeom prst="rect">
            <a:avLst/>
          </a:prstGeom>
        </p:spPr>
      </p:pic>
      <p:sp>
        <p:nvSpPr>
          <p:cNvPr id="2" name="Rectangular Callout 1"/>
          <p:cNvSpPr/>
          <p:nvPr/>
        </p:nvSpPr>
        <p:spPr>
          <a:xfrm>
            <a:off x="6866792" y="5266593"/>
            <a:ext cx="2066192" cy="457200"/>
          </a:xfrm>
          <a:prstGeom prst="wedgeRectCallout">
            <a:avLst>
              <a:gd name="adj1" fmla="val 17817"/>
              <a:gd name="adj2" fmla="val -9134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hlinkClick r:id="rId5"/>
              </a:rPr>
              <a:t>ML4/P1</a:t>
            </a:r>
            <a:endParaRPr lang="en-US" dirty="0"/>
          </a:p>
        </p:txBody>
      </p:sp>
      <p:sp>
        <p:nvSpPr>
          <p:cNvPr id="5" name="Title 4"/>
          <p:cNvSpPr txBox="1">
            <a:spLocks/>
          </p:cNvSpPr>
          <p:nvPr/>
        </p:nvSpPr>
        <p:spPr>
          <a:xfrm>
            <a:off x="0" y="93848"/>
            <a:ext cx="9144000" cy="701675"/>
          </a:xfrm>
          <a:prstGeom prst="rect">
            <a:avLst/>
          </a:prstGeom>
          <a:solidFill>
            <a:schemeClr val="accent5">
              <a:alpha val="50000"/>
            </a:schemeClr>
          </a:solidFill>
        </p:spPr>
        <p:style>
          <a:lnRef idx="0">
            <a:scrgbClr r="0" g="0" b="0"/>
          </a:lnRef>
          <a:fillRef idx="0">
            <a:scrgbClr r="0" g="0" b="0"/>
          </a:fillRef>
          <a:effectRef idx="0">
            <a:scrgbClr r="0" g="0" b="0"/>
          </a:effectRef>
          <a:fontRef idx="minor">
            <a:schemeClr val="lt1"/>
          </a:fontRef>
        </p:style>
        <p:txBody>
          <a:bodyPr/>
          <a:lstStyle>
            <a:lvl1pPr algn="l" defTabSz="685800" rtl="0" eaLnBrk="1" latinLnBrk="0" hangingPunct="1">
              <a:lnSpc>
                <a:spcPct val="90000"/>
              </a:lnSpc>
              <a:spcBef>
                <a:spcPct val="0"/>
              </a:spcBef>
              <a:buNone/>
              <a:defRPr sz="33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GSM3: E-Tech in aid of farmers: PM Krishi </a:t>
            </a:r>
            <a:r>
              <a:rPr lang="en-US" dirty="0" err="1"/>
              <a:t>Sinchai</a:t>
            </a:r>
            <a:r>
              <a:rPr lang="en-US" dirty="0"/>
              <a:t> Yojana</a:t>
            </a:r>
          </a:p>
        </p:txBody>
      </p:sp>
    </p:spTree>
    <p:extLst>
      <p:ext uri="{BB962C8B-B14F-4D97-AF65-F5344CB8AC3E}">
        <p14:creationId xmlns:p14="http://schemas.microsoft.com/office/powerpoint/2010/main" val="4117992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Yearbook</a:t>
            </a:r>
          </a:p>
        </p:txBody>
      </p:sp>
      <p:sp>
        <p:nvSpPr>
          <p:cNvPr id="4" name="Content Placeholder 3"/>
          <p:cNvSpPr>
            <a:spLocks noGrp="1"/>
          </p:cNvSpPr>
          <p:nvPr>
            <p:ph idx="1"/>
          </p:nvPr>
        </p:nvSpPr>
        <p:spPr>
          <a:xfrm>
            <a:off x="628650" y="101600"/>
            <a:ext cx="7886700" cy="6075365"/>
          </a:xfrm>
        </p:spPr>
        <p:txBody>
          <a:bodyPr>
            <a:normAutofit/>
          </a:bodyPr>
          <a:lstStyle/>
          <a:p>
            <a:pPr marL="0" indent="0">
              <a:buNone/>
            </a:pPr>
            <a:r>
              <a:rPr lang="en-US" dirty="0"/>
              <a:t>___ ministry implements PM Krishi </a:t>
            </a:r>
            <a:r>
              <a:rPr lang="en-US" dirty="0" err="1"/>
              <a:t>Sinchai</a:t>
            </a:r>
            <a:r>
              <a:rPr lang="en-US" dirty="0"/>
              <a:t> Yojana?</a:t>
            </a:r>
          </a:p>
          <a:p>
            <a:pPr marL="742950" indent="-742950">
              <a:buFont typeface="+mj-lt"/>
              <a:buAutoNum type="alphaUcPeriod"/>
            </a:pPr>
            <a:r>
              <a:rPr lang="en-US" dirty="0"/>
              <a:t>Ministry of Agriculture &amp; cooperatives</a:t>
            </a:r>
          </a:p>
          <a:p>
            <a:pPr marL="742950" indent="-742950">
              <a:buFont typeface="+mj-lt"/>
              <a:buAutoNum type="alphaUcPeriod"/>
            </a:pPr>
            <a:r>
              <a:rPr lang="en-US" dirty="0"/>
              <a:t>Min. Water Resources, River Dev. &amp; Ganga Rejuvenation</a:t>
            </a:r>
          </a:p>
          <a:p>
            <a:pPr marL="742950" indent="-742950">
              <a:buFont typeface="+mj-lt"/>
              <a:buAutoNum type="alphaUcPeriod"/>
            </a:pPr>
            <a:r>
              <a:rPr lang="en-US" dirty="0"/>
              <a:t>Min. of Rural Dev., </a:t>
            </a:r>
            <a:r>
              <a:rPr lang="en-US" dirty="0" err="1"/>
              <a:t>Panchayati</a:t>
            </a:r>
            <a:r>
              <a:rPr lang="en-US" dirty="0"/>
              <a:t> Raj, Drinking Water &amp; Sanitation</a:t>
            </a:r>
          </a:p>
          <a:p>
            <a:pPr marL="742950" indent="-742950">
              <a:buFont typeface="+mj-lt"/>
              <a:buAutoNum type="alphaUcPeriod"/>
            </a:pPr>
            <a:r>
              <a:rPr lang="en-US" dirty="0"/>
              <a:t>None of above</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979054"/>
            <a:ext cx="1627909" cy="1627909"/>
          </a:xfrm>
          <a:prstGeom prst="rect">
            <a:avLst/>
          </a:prstGeom>
        </p:spPr>
      </p:pic>
    </p:spTree>
    <p:extLst>
      <p:ext uri="{BB962C8B-B14F-4D97-AF65-F5344CB8AC3E}">
        <p14:creationId xmlns:p14="http://schemas.microsoft.com/office/powerpoint/2010/main" val="421829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latin typeface="Franklin Gothic Demi Cond" panose="020B0706030402020204" pitchFamily="34" charset="0"/>
              </a:rPr>
              <a:t>Agri. Science: NCERT</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332966004"/>
              </p:ext>
            </p:extLst>
          </p:nvPr>
        </p:nvGraphicFramePr>
        <p:xfrm>
          <a:off x="0" y="903288"/>
          <a:ext cx="9144000" cy="5290453"/>
        </p:xfrm>
        <a:graphic>
          <a:graphicData uri="http://schemas.openxmlformats.org/drawingml/2006/table">
            <a:tbl>
              <a:tblPr firstRow="1" firstCol="1" bandRow="1">
                <a:tableStyleId>{00A15C55-8517-42AA-B614-E9B94910E393}</a:tableStyleId>
              </a:tblPr>
              <a:tblGrid>
                <a:gridCol w="2340334">
                  <a:extLst>
                    <a:ext uri="{9D8B030D-6E8A-4147-A177-3AD203B41FA5}">
                      <a16:colId xmlns:a16="http://schemas.microsoft.com/office/drawing/2014/main" val="20000"/>
                    </a:ext>
                  </a:extLst>
                </a:gridCol>
                <a:gridCol w="3755666">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64315">
                <a:tc>
                  <a:txBody>
                    <a:bodyPr/>
                    <a:lstStyle/>
                    <a:p>
                      <a:pPr marL="0" marR="0" algn="ctr"/>
                      <a:r>
                        <a:rPr lang="en-US" sz="3600" dirty="0">
                          <a:effectLst/>
                        </a:rPr>
                        <a:t>NCERT Class</a:t>
                      </a:r>
                      <a:endParaRPr lang="en-US" sz="3600" b="0" dirty="0">
                        <a:effectLst/>
                        <a:latin typeface="Franklin Gothic Demi Cond" panose="020B0706030402020204" pitchFamily="34" charset="0"/>
                        <a:ea typeface="Times New Roman" panose="02020603050405020304" pitchFamily="18" charset="0"/>
                      </a:endParaRPr>
                    </a:p>
                  </a:txBody>
                  <a:tcPr marL="51435" marR="51435" marT="0" marB="0" anchor="ctr"/>
                </a:tc>
                <a:tc>
                  <a:txBody>
                    <a:bodyPr/>
                    <a:lstStyle/>
                    <a:p>
                      <a:pPr marL="0" marR="0" algn="ctr"/>
                      <a:r>
                        <a:rPr lang="en-US" sz="3600" dirty="0">
                          <a:effectLst/>
                        </a:rPr>
                        <a:t>Subject</a:t>
                      </a:r>
                      <a:endParaRPr lang="en-US" sz="3600" dirty="0">
                        <a:effectLst/>
                        <a:latin typeface="Franklin Gothic Demi Cond" panose="020B0706030402020204" pitchFamily="34" charset="0"/>
                        <a:ea typeface="Times New Roman" panose="02020603050405020304" pitchFamily="18" charset="0"/>
                      </a:endParaRPr>
                    </a:p>
                  </a:txBody>
                  <a:tcPr marL="51435" marR="51435" marT="0" marB="0" anchor="ctr"/>
                </a:tc>
                <a:tc>
                  <a:txBody>
                    <a:bodyPr/>
                    <a:lstStyle/>
                    <a:p>
                      <a:pPr marL="0" marR="0" algn="ctr"/>
                      <a:r>
                        <a:rPr lang="en-US" sz="3600" dirty="0">
                          <a:effectLst/>
                        </a:rPr>
                        <a:t>Chapters</a:t>
                      </a:r>
                      <a:endParaRPr lang="en-US" sz="3600" dirty="0">
                        <a:effectLst/>
                        <a:latin typeface="Franklin Gothic Demi Cond" panose="020B0706030402020204" pitchFamily="34" charset="0"/>
                        <a:ea typeface="Times New Roman" panose="02020603050405020304" pitchFamily="18" charset="0"/>
                      </a:endParaRPr>
                    </a:p>
                  </a:txBody>
                  <a:tcPr marL="51435" marR="51435" marT="0" marB="0" anchor="ctr"/>
                </a:tc>
                <a:extLst>
                  <a:ext uri="{0D108BD9-81ED-4DB2-BD59-A6C34878D82A}">
                    <a16:rowId xmlns:a16="http://schemas.microsoft.com/office/drawing/2014/main" val="10000"/>
                  </a:ext>
                </a:extLst>
              </a:tr>
              <a:tr h="634854">
                <a:tc>
                  <a:txBody>
                    <a:bodyPr/>
                    <a:lstStyle/>
                    <a:p>
                      <a:pPr marL="0" marR="0" algn="ctr"/>
                      <a:r>
                        <a:rPr lang="en-US" sz="3600" dirty="0">
                          <a:effectLst/>
                        </a:rPr>
                        <a:t>7</a:t>
                      </a:r>
                      <a:endParaRPr lang="en-US" sz="3600" b="0" dirty="0">
                        <a:effectLst/>
                        <a:latin typeface="Franklin Gothic Demi Cond" panose="020B0706030402020204" pitchFamily="34" charset="0"/>
                        <a:ea typeface="Times New Roman" panose="02020603050405020304" pitchFamily="18" charset="0"/>
                      </a:endParaRPr>
                    </a:p>
                  </a:txBody>
                  <a:tcPr marL="51435" marR="51435" marT="0" marB="0" anchor="ctr"/>
                </a:tc>
                <a:tc>
                  <a:txBody>
                    <a:bodyPr/>
                    <a:lstStyle/>
                    <a:p>
                      <a:pPr marL="0" marR="0" algn="ctr"/>
                      <a:r>
                        <a:rPr lang="en-US" sz="3600" dirty="0">
                          <a:effectLst/>
                        </a:rPr>
                        <a:t>Science</a:t>
                      </a:r>
                      <a:endParaRPr lang="en-US" sz="3600" dirty="0">
                        <a:effectLst/>
                        <a:latin typeface="Franklin Gothic Demi Cond" panose="020B0706030402020204" pitchFamily="34" charset="0"/>
                        <a:ea typeface="Times New Roman" panose="02020603050405020304" pitchFamily="18" charset="0"/>
                      </a:endParaRPr>
                    </a:p>
                  </a:txBody>
                  <a:tcPr marL="51435" marR="51435" marT="0" marB="0" anchor="ctr"/>
                </a:tc>
                <a:tc>
                  <a:txBody>
                    <a:bodyPr/>
                    <a:lstStyle/>
                    <a:p>
                      <a:pPr marL="0" marR="0" algn="ctr"/>
                      <a:r>
                        <a:rPr lang="en-US" sz="3600" dirty="0">
                          <a:effectLst/>
                        </a:rPr>
                        <a:t>3 &amp; 9</a:t>
                      </a:r>
                      <a:endParaRPr lang="en-US" sz="3600" dirty="0">
                        <a:effectLst/>
                        <a:latin typeface="Franklin Gothic Demi Cond" panose="020B0706030402020204" pitchFamily="34" charset="0"/>
                        <a:ea typeface="Times New Roman" panose="02020603050405020304" pitchFamily="18" charset="0"/>
                      </a:endParaRPr>
                    </a:p>
                  </a:txBody>
                  <a:tcPr marL="51435" marR="51435" marT="0" marB="0" anchor="ctr"/>
                </a:tc>
                <a:extLst>
                  <a:ext uri="{0D108BD9-81ED-4DB2-BD59-A6C34878D82A}">
                    <a16:rowId xmlns:a16="http://schemas.microsoft.com/office/drawing/2014/main" val="10001"/>
                  </a:ext>
                </a:extLst>
              </a:tr>
              <a:tr h="564315">
                <a:tc rowSpan="2">
                  <a:txBody>
                    <a:bodyPr/>
                    <a:lstStyle/>
                    <a:p>
                      <a:pPr marL="0" marR="0" algn="ctr"/>
                      <a:r>
                        <a:rPr lang="en-US" sz="3600" dirty="0">
                          <a:effectLst/>
                        </a:rPr>
                        <a:t>8</a:t>
                      </a:r>
                      <a:endParaRPr lang="en-US" sz="3600" b="0" dirty="0">
                        <a:effectLst/>
                        <a:latin typeface="Franklin Gothic Demi Cond" panose="020B0706030402020204" pitchFamily="34" charset="0"/>
                        <a:ea typeface="Times New Roman" panose="02020603050405020304" pitchFamily="18" charset="0"/>
                      </a:endParaRPr>
                    </a:p>
                  </a:txBody>
                  <a:tcPr marL="51435" marR="51435" marT="0" marB="0" anchor="ctr"/>
                </a:tc>
                <a:tc>
                  <a:txBody>
                    <a:bodyPr/>
                    <a:lstStyle/>
                    <a:p>
                      <a:pPr marL="0" marR="0" algn="ctr"/>
                      <a:r>
                        <a:rPr lang="en-US" sz="3600" dirty="0">
                          <a:effectLst/>
                        </a:rPr>
                        <a:t>Geography</a:t>
                      </a:r>
                      <a:endParaRPr lang="en-US" sz="3600" dirty="0">
                        <a:effectLst/>
                        <a:latin typeface="Franklin Gothic Demi Cond" panose="020B0706030402020204" pitchFamily="34" charset="0"/>
                        <a:ea typeface="Times New Roman" panose="02020603050405020304" pitchFamily="18" charset="0"/>
                      </a:endParaRPr>
                    </a:p>
                  </a:txBody>
                  <a:tcPr marL="51435" marR="51435" marT="0" marB="0" anchor="ctr"/>
                </a:tc>
                <a:tc>
                  <a:txBody>
                    <a:bodyPr/>
                    <a:lstStyle/>
                    <a:p>
                      <a:pPr marL="0" marR="0" algn="ctr"/>
                      <a:r>
                        <a:rPr lang="en-US" sz="3600" dirty="0">
                          <a:effectLst/>
                        </a:rPr>
                        <a:t>4</a:t>
                      </a:r>
                      <a:endParaRPr lang="en-US" sz="3600" dirty="0">
                        <a:effectLst/>
                        <a:latin typeface="Franklin Gothic Demi Cond" panose="020B0706030402020204" pitchFamily="34" charset="0"/>
                        <a:ea typeface="Times New Roman" panose="02020603050405020304" pitchFamily="18" charset="0"/>
                      </a:endParaRPr>
                    </a:p>
                  </a:txBody>
                  <a:tcPr marL="51435" marR="51435" marT="0" marB="0" anchor="ctr"/>
                </a:tc>
                <a:extLst>
                  <a:ext uri="{0D108BD9-81ED-4DB2-BD59-A6C34878D82A}">
                    <a16:rowId xmlns:a16="http://schemas.microsoft.com/office/drawing/2014/main" val="10002"/>
                  </a:ext>
                </a:extLst>
              </a:tr>
              <a:tr h="564315">
                <a:tc vMerge="1">
                  <a:txBody>
                    <a:bodyPr/>
                    <a:lstStyle/>
                    <a:p>
                      <a:endParaRPr lang="en-US"/>
                    </a:p>
                  </a:txBody>
                  <a:tcPr/>
                </a:tc>
                <a:tc>
                  <a:txBody>
                    <a:bodyPr/>
                    <a:lstStyle/>
                    <a:p>
                      <a:pPr marL="0" marR="0" algn="ctr"/>
                      <a:r>
                        <a:rPr lang="en-US" sz="3600" dirty="0">
                          <a:effectLst/>
                        </a:rPr>
                        <a:t>Science</a:t>
                      </a:r>
                      <a:endParaRPr lang="en-US" sz="3600" dirty="0">
                        <a:effectLst/>
                        <a:latin typeface="Franklin Gothic Demi Cond" panose="020B0706030402020204" pitchFamily="34" charset="0"/>
                        <a:ea typeface="Times New Roman" panose="02020603050405020304" pitchFamily="18" charset="0"/>
                      </a:endParaRPr>
                    </a:p>
                  </a:txBody>
                  <a:tcPr marL="51435" marR="51435" marT="0" marB="0" anchor="ctr"/>
                </a:tc>
                <a:tc>
                  <a:txBody>
                    <a:bodyPr/>
                    <a:lstStyle/>
                    <a:p>
                      <a:pPr marL="0" marR="0" algn="ctr"/>
                      <a:r>
                        <a:rPr lang="en-US" sz="3600" dirty="0">
                          <a:effectLst/>
                        </a:rPr>
                        <a:t>1</a:t>
                      </a:r>
                      <a:endParaRPr lang="en-US" sz="3600" dirty="0">
                        <a:effectLst/>
                        <a:latin typeface="Franklin Gothic Demi Cond" panose="020B0706030402020204" pitchFamily="34" charset="0"/>
                        <a:ea typeface="Times New Roman" panose="02020603050405020304" pitchFamily="18" charset="0"/>
                      </a:endParaRPr>
                    </a:p>
                  </a:txBody>
                  <a:tcPr marL="51435" marR="51435" marT="0" marB="0" anchor="ctr"/>
                </a:tc>
                <a:extLst>
                  <a:ext uri="{0D108BD9-81ED-4DB2-BD59-A6C34878D82A}">
                    <a16:rowId xmlns:a16="http://schemas.microsoft.com/office/drawing/2014/main" val="10003"/>
                  </a:ext>
                </a:extLst>
              </a:tr>
              <a:tr h="634854">
                <a:tc>
                  <a:txBody>
                    <a:bodyPr/>
                    <a:lstStyle/>
                    <a:p>
                      <a:pPr marL="0" marR="0" algn="ctr"/>
                      <a:r>
                        <a:rPr lang="en-US" sz="3600" dirty="0">
                          <a:effectLst/>
                        </a:rPr>
                        <a:t>9</a:t>
                      </a:r>
                      <a:endParaRPr lang="en-US" sz="3600" b="0" dirty="0">
                        <a:effectLst/>
                        <a:latin typeface="Franklin Gothic Demi Cond" panose="020B0706030402020204" pitchFamily="34" charset="0"/>
                        <a:ea typeface="Times New Roman" panose="02020603050405020304" pitchFamily="18" charset="0"/>
                      </a:endParaRPr>
                    </a:p>
                  </a:txBody>
                  <a:tcPr marL="51435" marR="51435" marT="0" marB="0" anchor="ctr"/>
                </a:tc>
                <a:tc>
                  <a:txBody>
                    <a:bodyPr/>
                    <a:lstStyle/>
                    <a:p>
                      <a:pPr marL="0" marR="0" algn="ctr"/>
                      <a:r>
                        <a:rPr lang="en-US" sz="3600" dirty="0">
                          <a:effectLst/>
                        </a:rPr>
                        <a:t>Science</a:t>
                      </a:r>
                      <a:endParaRPr lang="en-US" sz="3600" dirty="0">
                        <a:effectLst/>
                        <a:latin typeface="Franklin Gothic Demi Cond" panose="020B0706030402020204" pitchFamily="34" charset="0"/>
                        <a:ea typeface="Times New Roman" panose="02020603050405020304" pitchFamily="18" charset="0"/>
                      </a:endParaRPr>
                    </a:p>
                  </a:txBody>
                  <a:tcPr marL="51435" marR="51435" marT="0" marB="0" anchor="ctr"/>
                </a:tc>
                <a:tc>
                  <a:txBody>
                    <a:bodyPr/>
                    <a:lstStyle/>
                    <a:p>
                      <a:pPr marL="0" marR="0" algn="ctr"/>
                      <a:r>
                        <a:rPr lang="en-US" sz="3600" dirty="0">
                          <a:effectLst/>
                        </a:rPr>
                        <a:t>15</a:t>
                      </a:r>
                      <a:endParaRPr lang="en-US" sz="3600" dirty="0">
                        <a:effectLst/>
                        <a:latin typeface="Franklin Gothic Demi Cond" panose="020B0706030402020204" pitchFamily="34" charset="0"/>
                        <a:ea typeface="Times New Roman" panose="02020603050405020304" pitchFamily="18" charset="0"/>
                      </a:endParaRPr>
                    </a:p>
                  </a:txBody>
                  <a:tcPr marL="51435" marR="51435" marT="0" marB="0" anchor="ctr"/>
                </a:tc>
                <a:extLst>
                  <a:ext uri="{0D108BD9-81ED-4DB2-BD59-A6C34878D82A}">
                    <a16:rowId xmlns:a16="http://schemas.microsoft.com/office/drawing/2014/main" val="10004"/>
                  </a:ext>
                </a:extLst>
              </a:tr>
              <a:tr h="634854">
                <a:tc>
                  <a:txBody>
                    <a:bodyPr/>
                    <a:lstStyle/>
                    <a:p>
                      <a:pPr marL="0" marR="0" algn="ctr"/>
                      <a:r>
                        <a:rPr lang="en-US" sz="3600" dirty="0">
                          <a:effectLst/>
                        </a:rPr>
                        <a:t>11</a:t>
                      </a:r>
                      <a:endParaRPr lang="en-US" sz="3600" b="0" dirty="0">
                        <a:effectLst/>
                        <a:latin typeface="Franklin Gothic Demi Cond" panose="020B0706030402020204" pitchFamily="34" charset="0"/>
                        <a:ea typeface="Times New Roman" panose="02020603050405020304" pitchFamily="18" charset="0"/>
                      </a:endParaRPr>
                    </a:p>
                  </a:txBody>
                  <a:tcPr marL="51435" marR="51435" marT="0" marB="0" anchor="ctr"/>
                </a:tc>
                <a:tc>
                  <a:txBody>
                    <a:bodyPr/>
                    <a:lstStyle/>
                    <a:p>
                      <a:pPr marL="0" marR="0" algn="ctr"/>
                      <a:r>
                        <a:rPr lang="en-US" sz="3600" dirty="0">
                          <a:effectLst/>
                        </a:rPr>
                        <a:t>Geography (India)</a:t>
                      </a:r>
                      <a:endParaRPr lang="en-US" sz="3600" dirty="0">
                        <a:effectLst/>
                        <a:latin typeface="Franklin Gothic Demi Cond" panose="020B0706030402020204" pitchFamily="34" charset="0"/>
                        <a:ea typeface="Times New Roman" panose="02020603050405020304" pitchFamily="18" charset="0"/>
                      </a:endParaRPr>
                    </a:p>
                  </a:txBody>
                  <a:tcPr marL="51435" marR="51435" marT="0" marB="0" anchor="ctr"/>
                </a:tc>
                <a:tc>
                  <a:txBody>
                    <a:bodyPr/>
                    <a:lstStyle/>
                    <a:p>
                      <a:pPr marL="0" marR="0" algn="ctr"/>
                      <a:r>
                        <a:rPr lang="en-US" sz="3600" dirty="0">
                          <a:effectLst/>
                        </a:rPr>
                        <a:t>6</a:t>
                      </a:r>
                      <a:endParaRPr lang="en-US" sz="3600" dirty="0">
                        <a:effectLst/>
                        <a:latin typeface="Franklin Gothic Demi Cond" panose="020B0706030402020204" pitchFamily="34" charset="0"/>
                        <a:ea typeface="Times New Roman" panose="02020603050405020304" pitchFamily="18" charset="0"/>
                      </a:endParaRPr>
                    </a:p>
                  </a:txBody>
                  <a:tcPr marL="51435" marR="51435" marT="0" marB="0" anchor="ctr"/>
                </a:tc>
                <a:extLst>
                  <a:ext uri="{0D108BD9-81ED-4DB2-BD59-A6C34878D82A}">
                    <a16:rowId xmlns:a16="http://schemas.microsoft.com/office/drawing/2014/main" val="10005"/>
                  </a:ext>
                </a:extLst>
              </a:tr>
              <a:tr h="564315">
                <a:tc rowSpan="2">
                  <a:txBody>
                    <a:bodyPr/>
                    <a:lstStyle/>
                    <a:p>
                      <a:pPr marL="0" marR="0" algn="ctr"/>
                      <a:r>
                        <a:rPr lang="en-US" sz="3600" dirty="0">
                          <a:effectLst/>
                        </a:rPr>
                        <a:t>12</a:t>
                      </a:r>
                      <a:endParaRPr lang="en-US" sz="3600" b="0" dirty="0">
                        <a:effectLst/>
                        <a:latin typeface="Franklin Gothic Demi Cond" panose="020B0706030402020204" pitchFamily="34" charset="0"/>
                        <a:ea typeface="Times New Roman" panose="02020603050405020304" pitchFamily="18" charset="0"/>
                      </a:endParaRPr>
                    </a:p>
                  </a:txBody>
                  <a:tcPr marL="51435" marR="51435" marT="0" marB="0" anchor="ctr"/>
                </a:tc>
                <a:tc>
                  <a:txBody>
                    <a:bodyPr/>
                    <a:lstStyle/>
                    <a:p>
                      <a:pPr marL="0" marR="0" algn="ctr"/>
                      <a:r>
                        <a:rPr lang="en-US" sz="3600" dirty="0">
                          <a:effectLst/>
                        </a:rPr>
                        <a:t>Geography (Human)</a:t>
                      </a:r>
                      <a:endParaRPr lang="en-US" sz="3600" dirty="0">
                        <a:effectLst/>
                        <a:latin typeface="Franklin Gothic Demi Cond" panose="020B0706030402020204" pitchFamily="34" charset="0"/>
                        <a:ea typeface="Times New Roman" panose="02020603050405020304" pitchFamily="18" charset="0"/>
                      </a:endParaRPr>
                    </a:p>
                  </a:txBody>
                  <a:tcPr marL="51435" marR="51435" marT="0" marB="0" anchor="ctr"/>
                </a:tc>
                <a:tc>
                  <a:txBody>
                    <a:bodyPr/>
                    <a:lstStyle/>
                    <a:p>
                      <a:pPr marL="0" marR="0" algn="ctr"/>
                      <a:r>
                        <a:rPr lang="en-US" sz="3600" dirty="0">
                          <a:effectLst/>
                        </a:rPr>
                        <a:t>5</a:t>
                      </a:r>
                      <a:endParaRPr lang="en-US" sz="3600" dirty="0">
                        <a:effectLst/>
                        <a:latin typeface="Franklin Gothic Demi Cond" panose="020B0706030402020204" pitchFamily="34" charset="0"/>
                        <a:ea typeface="Times New Roman" panose="02020603050405020304" pitchFamily="18" charset="0"/>
                      </a:endParaRPr>
                    </a:p>
                  </a:txBody>
                  <a:tcPr marL="51435" marR="51435" marT="0" marB="0" anchor="ctr"/>
                </a:tc>
                <a:extLst>
                  <a:ext uri="{0D108BD9-81ED-4DB2-BD59-A6C34878D82A}">
                    <a16:rowId xmlns:a16="http://schemas.microsoft.com/office/drawing/2014/main" val="10006"/>
                  </a:ext>
                </a:extLst>
              </a:tr>
              <a:tr h="1128631">
                <a:tc vMerge="1">
                  <a:txBody>
                    <a:bodyPr/>
                    <a:lstStyle/>
                    <a:p>
                      <a:endParaRPr lang="en-US"/>
                    </a:p>
                  </a:txBody>
                  <a:tcPr/>
                </a:tc>
                <a:tc>
                  <a:txBody>
                    <a:bodyPr/>
                    <a:lstStyle/>
                    <a:p>
                      <a:pPr marL="0" marR="0" algn="ctr"/>
                      <a:r>
                        <a:rPr lang="en-US" sz="3600" dirty="0">
                          <a:effectLst/>
                        </a:rPr>
                        <a:t>Geography (India Land &amp; People)</a:t>
                      </a:r>
                      <a:endParaRPr lang="en-US" sz="3600" dirty="0">
                        <a:effectLst/>
                        <a:latin typeface="Franklin Gothic Demi Cond" panose="020B0706030402020204" pitchFamily="34" charset="0"/>
                        <a:ea typeface="Times New Roman" panose="02020603050405020304" pitchFamily="18" charset="0"/>
                      </a:endParaRPr>
                    </a:p>
                  </a:txBody>
                  <a:tcPr marL="51435" marR="51435" marT="0" marB="0" anchor="ctr"/>
                </a:tc>
                <a:tc>
                  <a:txBody>
                    <a:bodyPr/>
                    <a:lstStyle/>
                    <a:p>
                      <a:pPr marL="0" marR="0" algn="ctr"/>
                      <a:r>
                        <a:rPr lang="en-US" sz="3600" dirty="0">
                          <a:effectLst/>
                        </a:rPr>
                        <a:t>5</a:t>
                      </a:r>
                      <a:endParaRPr lang="en-US" sz="3600" dirty="0">
                        <a:effectLst/>
                        <a:latin typeface="Franklin Gothic Demi Cond" panose="020B0706030402020204" pitchFamily="34" charset="0"/>
                        <a:ea typeface="Times New Roman" panose="02020603050405020304" pitchFamily="18" charset="0"/>
                      </a:endParaRPr>
                    </a:p>
                  </a:txBody>
                  <a:tcPr marL="51435" marR="51435"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437660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fontAlgn="ctr"/>
            <a:r>
              <a:rPr lang="en-US" dirty="0"/>
              <a:t>NABARD: Long Term Irrigation Fund-20,000 crore.</a:t>
            </a:r>
          </a:p>
          <a:p>
            <a:pPr fontAlgn="ctr"/>
            <a:r>
              <a:rPr lang="en-US" dirty="0"/>
              <a:t>5 lakh farm ponds and dug wells in rain fed areas </a:t>
            </a:r>
          </a:p>
        </p:txBody>
      </p:sp>
      <p:sp>
        <p:nvSpPr>
          <p:cNvPr id="14" name="Title 13"/>
          <p:cNvSpPr>
            <a:spLocks noGrp="1"/>
          </p:cNvSpPr>
          <p:nvPr>
            <p:ph type="title"/>
          </p:nvPr>
        </p:nvSpPr>
        <p:spPr/>
        <p:txBody>
          <a:bodyPr/>
          <a:lstStyle/>
          <a:p>
            <a:r>
              <a:rPr lang="en-US" dirty="0"/>
              <a:t>Irrigation</a:t>
            </a:r>
          </a:p>
        </p:txBody>
      </p:sp>
      <p:sp>
        <p:nvSpPr>
          <p:cNvPr id="15" name="Text Placeholder 14"/>
          <p:cNvSpPr>
            <a:spLocks noGrp="1"/>
          </p:cNvSpPr>
          <p:nvPr>
            <p:ph type="body" sz="quarter" idx="11"/>
          </p:nvPr>
        </p:nvSpPr>
        <p:spPr/>
        <p:txBody>
          <a:bodyPr/>
          <a:lstStyle/>
          <a:p>
            <a:r>
              <a:rPr lang="en-US" dirty="0"/>
              <a:t>Budget 2016</a:t>
            </a:r>
          </a:p>
        </p:txBody>
      </p:sp>
    </p:spTree>
    <p:extLst>
      <p:ext uri="{BB962C8B-B14F-4D97-AF65-F5344CB8AC3E}">
        <p14:creationId xmlns:p14="http://schemas.microsoft.com/office/powerpoint/2010/main" val="35734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700" y="0"/>
            <a:ext cx="9144000" cy="6858000"/>
          </a:xfrm>
          <a:prstGeom prst="rect">
            <a:avLst/>
          </a:prstGeom>
        </p:spPr>
      </p:pic>
      <p:sp>
        <p:nvSpPr>
          <p:cNvPr id="5" name="Flowchart: Process 4"/>
          <p:cNvSpPr/>
          <p:nvPr/>
        </p:nvSpPr>
        <p:spPr>
          <a:xfrm>
            <a:off x="0" y="25400"/>
            <a:ext cx="9144000" cy="711200"/>
          </a:xfrm>
          <a:prstGeom prst="flowChartProcess">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Pillar #4: Sectors of Economy ► Agriculture</a:t>
            </a:r>
          </a:p>
        </p:txBody>
      </p:sp>
      <p:graphicFrame>
        <p:nvGraphicFramePr>
          <p:cNvPr id="6" name="Content Placeholder 4"/>
          <p:cNvGraphicFramePr>
            <a:graphicFrameLocks/>
          </p:cNvGraphicFramePr>
          <p:nvPr>
            <p:extLst>
              <p:ext uri="{D42A27DB-BD31-4B8C-83A1-F6EECF244321}">
                <p14:modId xmlns:p14="http://schemas.microsoft.com/office/powerpoint/2010/main" val="3402302654"/>
              </p:ext>
            </p:extLst>
          </p:nvPr>
        </p:nvGraphicFramePr>
        <p:xfrm>
          <a:off x="12700" y="870438"/>
          <a:ext cx="6537569" cy="58732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19781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90582" y="895987"/>
            <a:ext cx="2712045" cy="1808030"/>
          </a:xfrm>
          <a:prstGeom prst="rect">
            <a:avLst/>
          </a:prstGeom>
        </p:spPr>
      </p:pic>
      <p:graphicFrame>
        <p:nvGraphicFramePr>
          <p:cNvPr id="8" name="Content Placeholder 7"/>
          <p:cNvGraphicFramePr>
            <a:graphicFrameLocks noGrp="1"/>
          </p:cNvGraphicFramePr>
          <p:nvPr>
            <p:ph idx="1"/>
            <p:extLst>
              <p:ext uri="{D42A27DB-BD31-4B8C-83A1-F6EECF244321}">
                <p14:modId xmlns:p14="http://schemas.microsoft.com/office/powerpoint/2010/main" val="2485391000"/>
              </p:ext>
            </p:extLst>
          </p:nvPr>
        </p:nvGraphicFramePr>
        <p:xfrm>
          <a:off x="-1991258" y="1020537"/>
          <a:ext cx="10118222" cy="51749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itle 5"/>
          <p:cNvSpPr>
            <a:spLocks noGrp="1"/>
          </p:cNvSpPr>
          <p:nvPr>
            <p:ph type="title"/>
          </p:nvPr>
        </p:nvSpPr>
        <p:spPr/>
        <p:txBody>
          <a:bodyPr>
            <a:normAutofit/>
          </a:bodyPr>
          <a:lstStyle/>
          <a:p>
            <a:r>
              <a:rPr lang="en-US" dirty="0"/>
              <a:t>Urea subsidy leakage</a:t>
            </a:r>
          </a:p>
        </p:txBody>
      </p:sp>
      <p:sp>
        <p:nvSpPr>
          <p:cNvPr id="2" name="Rectangle 1"/>
          <p:cNvSpPr/>
          <p:nvPr/>
        </p:nvSpPr>
        <p:spPr>
          <a:xfrm>
            <a:off x="3228392" y="6195527"/>
            <a:ext cx="4040155" cy="587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~35% reaches small farmers</a:t>
            </a:r>
          </a:p>
        </p:txBody>
      </p:sp>
      <p:pic>
        <p:nvPicPr>
          <p:cNvPr id="3" name="Picture 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651738" y="2209800"/>
            <a:ext cx="2438400" cy="2438400"/>
          </a:xfrm>
          <a:prstGeom prst="rect">
            <a:avLst/>
          </a:prstGeom>
        </p:spPr>
      </p:pic>
      <p:pic>
        <p:nvPicPr>
          <p:cNvPr id="4" name="Picture 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338070" y="2583210"/>
            <a:ext cx="2189540" cy="2189540"/>
          </a:xfrm>
          <a:prstGeom prst="rect">
            <a:avLst/>
          </a:prstGeom>
        </p:spPr>
      </p:pic>
      <p:pic>
        <p:nvPicPr>
          <p:cNvPr id="7" name="Picture 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527610" y="2583210"/>
            <a:ext cx="2189540" cy="2189540"/>
          </a:xfrm>
          <a:prstGeom prst="rect">
            <a:avLst/>
          </a:prstGeom>
        </p:spPr>
      </p:pic>
    </p:spTree>
    <p:extLst>
      <p:ext uri="{BB962C8B-B14F-4D97-AF65-F5344CB8AC3E}">
        <p14:creationId xmlns:p14="http://schemas.microsoft.com/office/powerpoint/2010/main" val="1792392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3302" y="795523"/>
            <a:ext cx="3373621" cy="2089680"/>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143301" y="3047971"/>
            <a:ext cx="3373621" cy="2249081"/>
          </a:xfrm>
          <a:prstGeom prst="rect">
            <a:avLst/>
          </a:prstGeom>
        </p:spPr>
      </p:pic>
      <p:sp>
        <p:nvSpPr>
          <p:cNvPr id="3" name="Title 2"/>
          <p:cNvSpPr>
            <a:spLocks noGrp="1"/>
          </p:cNvSpPr>
          <p:nvPr>
            <p:ph type="title"/>
          </p:nvPr>
        </p:nvSpPr>
        <p:spPr/>
        <p:txBody>
          <a:bodyPr/>
          <a:lstStyle/>
          <a:p>
            <a:r>
              <a:rPr lang="en-US" dirty="0"/>
              <a:t>Cost-subsidy regime = Inefficient Production</a:t>
            </a:r>
          </a:p>
        </p:txBody>
      </p:sp>
      <p:graphicFrame>
        <p:nvGraphicFramePr>
          <p:cNvPr id="4" name="Diagram 3"/>
          <p:cNvGraphicFramePr/>
          <p:nvPr>
            <p:extLst>
              <p:ext uri="{D42A27DB-BD31-4B8C-83A1-F6EECF244321}">
                <p14:modId xmlns:p14="http://schemas.microsoft.com/office/powerpoint/2010/main" val="3528444869"/>
              </p:ext>
            </p:extLst>
          </p:nvPr>
        </p:nvGraphicFramePr>
        <p:xfrm>
          <a:off x="2895600" y="2493695"/>
          <a:ext cx="6096000" cy="21902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 name="Diagram 4"/>
          <p:cNvGraphicFramePr/>
          <p:nvPr>
            <p:extLst>
              <p:ext uri="{D42A27DB-BD31-4B8C-83A1-F6EECF244321}">
                <p14:modId xmlns:p14="http://schemas.microsoft.com/office/powerpoint/2010/main" val="1926061704"/>
              </p:ext>
            </p:extLst>
          </p:nvPr>
        </p:nvGraphicFramePr>
        <p:xfrm>
          <a:off x="2895600" y="686496"/>
          <a:ext cx="6096000" cy="27178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6" name="Rectangular Callout 5"/>
          <p:cNvSpPr/>
          <p:nvPr/>
        </p:nvSpPr>
        <p:spPr>
          <a:xfrm>
            <a:off x="1433146" y="4553338"/>
            <a:ext cx="7272315" cy="2163985"/>
          </a:xfrm>
          <a:prstGeom prst="wedgeRectCallout">
            <a:avLst>
              <a:gd name="adj1" fmla="val 13912"/>
              <a:gd name="adj2" fmla="val -72793"/>
            </a:avLst>
          </a:prstGeom>
        </p:spPr>
        <p:style>
          <a:lnRef idx="3">
            <a:schemeClr val="lt1"/>
          </a:lnRef>
          <a:fillRef idx="1">
            <a:schemeClr val="accent2"/>
          </a:fillRef>
          <a:effectRef idx="1">
            <a:schemeClr val="accent2"/>
          </a:effectRef>
          <a:fontRef idx="minor">
            <a:schemeClr val="lt1"/>
          </a:fontRef>
        </p:style>
        <p:txBody>
          <a:bodyPr rtlCol="0" anchor="ctr"/>
          <a:lstStyle/>
          <a:p>
            <a:pPr marL="457200" indent="-457200">
              <a:buFont typeface="+mj-lt"/>
              <a:buAutoNum type="arabicPeriod"/>
            </a:pPr>
            <a:r>
              <a:rPr lang="en-US" sz="2800" dirty="0" err="1"/>
              <a:t>Chakravyuh</a:t>
            </a:r>
            <a:r>
              <a:rPr lang="en-US" sz="2800" dirty="0"/>
              <a:t>: No incentive to improve technology.</a:t>
            </a:r>
          </a:p>
          <a:p>
            <a:pPr marL="457200" indent="-457200">
              <a:buFont typeface="+mj-lt"/>
              <a:buAutoNum type="arabicPeriod"/>
            </a:pPr>
            <a:r>
              <a:rPr lang="en-US" sz="2800" dirty="0"/>
              <a:t>Should be allowed to “EXIT”</a:t>
            </a:r>
          </a:p>
          <a:p>
            <a:pPr marL="457200" indent="-457200">
              <a:buFont typeface="+mj-lt"/>
              <a:buAutoNum type="arabicPeriod"/>
            </a:pPr>
            <a:r>
              <a:rPr lang="en-US" sz="2800" dirty="0"/>
              <a:t>Energy&gt;&gt; Labour intensive, not much problem unlike Aviation, Banks</a:t>
            </a:r>
          </a:p>
        </p:txBody>
      </p:sp>
    </p:spTree>
    <p:extLst>
      <p:ext uri="{BB962C8B-B14F-4D97-AF65-F5344CB8AC3E}">
        <p14:creationId xmlns:p14="http://schemas.microsoft.com/office/powerpoint/2010/main" val="306828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Leakage #2A: Cross border smuggling</a:t>
            </a:r>
          </a:p>
        </p:txBody>
      </p:sp>
      <p:graphicFrame>
        <p:nvGraphicFramePr>
          <p:cNvPr id="7" name="Content Placeholder 8"/>
          <p:cNvGraphicFramePr>
            <a:graphicFrameLocks noGrp="1"/>
          </p:cNvGraphicFramePr>
          <p:nvPr>
            <p:ph idx="1"/>
            <p:extLst>
              <p:ext uri="{D42A27DB-BD31-4B8C-83A1-F6EECF244321}">
                <p14:modId xmlns:p14="http://schemas.microsoft.com/office/powerpoint/2010/main" val="1277283547"/>
              </p:ext>
            </p:extLst>
          </p:nvPr>
        </p:nvGraphicFramePr>
        <p:xfrm>
          <a:off x="153988" y="914400"/>
          <a:ext cx="8797925" cy="5313363"/>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ular Callout 7"/>
          <p:cNvSpPr/>
          <p:nvPr/>
        </p:nvSpPr>
        <p:spPr>
          <a:xfrm>
            <a:off x="351692" y="6145823"/>
            <a:ext cx="7192108" cy="589085"/>
          </a:xfrm>
          <a:prstGeom prst="wedgeRectCallout">
            <a:avLst>
              <a:gd name="adj1" fmla="val -6328"/>
              <a:gd name="adj2" fmla="val -1569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61% UP farmers have to buy from Black market</a:t>
            </a:r>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518" y="3005241"/>
            <a:ext cx="1725021" cy="1725021"/>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70616" y="1532349"/>
            <a:ext cx="1683599" cy="1683599"/>
          </a:xfrm>
          <a:prstGeom prst="rect">
            <a:avLst/>
          </a:prstGeom>
        </p:spPr>
      </p:pic>
    </p:spTree>
    <p:extLst>
      <p:ext uri="{BB962C8B-B14F-4D97-AF65-F5344CB8AC3E}">
        <p14:creationId xmlns:p14="http://schemas.microsoft.com/office/powerpoint/2010/main" val="387399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fade">
                                      <p:cBhvr>
                                        <p:cTn id="7" dur="500"/>
                                        <p:tgtEl>
                                          <p:spTgt spid="7">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chart seriesIdx="0" categoryIdx="0" bldStep="ptInSeries"/>
                                            </p:graphicEl>
                                          </p:spTgt>
                                        </p:tgtEl>
                                        <p:attrNameLst>
                                          <p:attrName>style.visibility</p:attrName>
                                        </p:attrNameLst>
                                      </p:cBhvr>
                                      <p:to>
                                        <p:strVal val="visible"/>
                                      </p:to>
                                    </p:set>
                                    <p:animEffect transition="in" filter="fade">
                                      <p:cBhvr>
                                        <p:cTn id="12" dur="500"/>
                                        <p:tgtEl>
                                          <p:spTgt spid="7">
                                            <p:graphicEl>
                                              <a:chart seriesIdx="0" categoryIdx="0" bldStep="ptIn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chart seriesIdx="0" categoryIdx="1" bldStep="ptInSeries"/>
                                            </p:graphicEl>
                                          </p:spTgt>
                                        </p:tgtEl>
                                        <p:attrNameLst>
                                          <p:attrName>style.visibility</p:attrName>
                                        </p:attrNameLst>
                                      </p:cBhvr>
                                      <p:to>
                                        <p:strVal val="visible"/>
                                      </p:to>
                                    </p:set>
                                    <p:animEffect transition="in" filter="fade">
                                      <p:cBhvr>
                                        <p:cTn id="17" dur="500"/>
                                        <p:tgtEl>
                                          <p:spTgt spid="7">
                                            <p:graphicEl>
                                              <a:chart seriesIdx="0" categoryIdx="1" bldStep="ptIn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chart seriesIdx="0" categoryIdx="2" bldStep="ptInSeries"/>
                                            </p:graphicEl>
                                          </p:spTgt>
                                        </p:tgtEl>
                                        <p:attrNameLst>
                                          <p:attrName>style.visibility</p:attrName>
                                        </p:attrNameLst>
                                      </p:cBhvr>
                                      <p:to>
                                        <p:strVal val="visible"/>
                                      </p:to>
                                    </p:set>
                                    <p:animEffect transition="in" filter="fade">
                                      <p:cBhvr>
                                        <p:cTn id="22" dur="500"/>
                                        <p:tgtEl>
                                          <p:spTgt spid="7">
                                            <p:graphicEl>
                                              <a:chart seriesIdx="0" categoryIdx="2" bldStep="ptIn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El"/>
        </p:bldSub>
      </p:bldGraphic>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Urea Black market prices</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95523"/>
            <a:ext cx="4704987" cy="4620539"/>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20348" y="1039998"/>
            <a:ext cx="5981677" cy="3888090"/>
          </a:xfrm>
          <a:prstGeom prst="rect">
            <a:avLst/>
          </a:prstGeom>
        </p:spPr>
      </p:pic>
      <p:sp>
        <p:nvSpPr>
          <p:cNvPr id="3" name="Rectangle 2"/>
          <p:cNvSpPr/>
          <p:nvPr/>
        </p:nvSpPr>
        <p:spPr>
          <a:xfrm>
            <a:off x="3094892" y="4928088"/>
            <a:ext cx="6049108" cy="1375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t>Farmers “</a:t>
            </a:r>
            <a:r>
              <a:rPr lang="en-US" sz="2400" u="sng" dirty="0" err="1"/>
              <a:t>Gherao</a:t>
            </a:r>
            <a:r>
              <a:rPr lang="en-US" sz="2400" u="sng" dirty="0"/>
              <a:t>” of Urea trucks In Punjab</a:t>
            </a:r>
          </a:p>
          <a:p>
            <a:pPr marL="457200" indent="-457200">
              <a:buAutoNum type="arabicPeriod"/>
            </a:pPr>
            <a:r>
              <a:rPr lang="en-US" sz="2400" dirty="0"/>
              <a:t>Private sellers create artificial shortage / divert</a:t>
            </a:r>
          </a:p>
          <a:p>
            <a:pPr marL="457200" indent="-457200">
              <a:buAutoNum type="arabicPeriod"/>
            </a:pPr>
            <a:r>
              <a:rPr lang="en-US" sz="2400" dirty="0"/>
              <a:t>Force farmers to pay more / buy addl. things</a:t>
            </a:r>
          </a:p>
        </p:txBody>
      </p:sp>
    </p:spTree>
    <p:extLst>
      <p:ext uri="{BB962C8B-B14F-4D97-AF65-F5344CB8AC3E}">
        <p14:creationId xmlns:p14="http://schemas.microsoft.com/office/powerpoint/2010/main" val="2370140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724616496"/>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Leakage-2B: Diversion to non-</a:t>
            </a:r>
            <a:r>
              <a:rPr lang="en-US" dirty="0" err="1"/>
              <a:t>agri</a:t>
            </a:r>
            <a:r>
              <a:rPr lang="en-US" dirty="0"/>
              <a:t> purpose</a:t>
            </a:r>
          </a:p>
        </p:txBody>
      </p:sp>
      <p:sp>
        <p:nvSpPr>
          <p:cNvPr id="6" name="Left-Right Arrow Callout 5"/>
          <p:cNvSpPr/>
          <p:nvPr/>
        </p:nvSpPr>
        <p:spPr>
          <a:xfrm>
            <a:off x="1175658" y="914400"/>
            <a:ext cx="4142791" cy="1195754"/>
          </a:xfrm>
          <a:prstGeom prst="leftRightArrowCallout">
            <a:avLst>
              <a:gd name="adj1" fmla="val 25000"/>
              <a:gd name="adj2" fmla="val 25000"/>
              <a:gd name="adj3" fmla="val 25000"/>
              <a:gd name="adj4" fmla="val 8100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1 product</a:t>
            </a:r>
          </a:p>
          <a:p>
            <a:pPr algn="ctr"/>
            <a:r>
              <a:rPr lang="en-US" sz="2400" dirty="0"/>
              <a:t>1 use principal violated = diversion</a:t>
            </a:r>
          </a:p>
        </p:txBody>
      </p:sp>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0" y="4385275"/>
            <a:ext cx="1670538" cy="2386483"/>
          </a:xfrm>
          <a:prstGeom prst="rect">
            <a:avLst/>
          </a:prstGeom>
        </p:spPr>
      </p:pic>
    </p:spTree>
    <p:extLst>
      <p:ext uri="{BB962C8B-B14F-4D97-AF65-F5344CB8AC3E}">
        <p14:creationId xmlns:p14="http://schemas.microsoft.com/office/powerpoint/2010/main" val="352440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6ECF268F-CAD3-4766-AE5D-252028C04D5B}"/>
                                            </p:graphicEl>
                                          </p:spTgt>
                                        </p:tgtEl>
                                        <p:attrNameLst>
                                          <p:attrName>style.visibility</p:attrName>
                                        </p:attrNameLst>
                                      </p:cBhvr>
                                      <p:to>
                                        <p:strVal val="visible"/>
                                      </p:to>
                                    </p:set>
                                    <p:animEffect transition="in" filter="fade">
                                      <p:cBhvr>
                                        <p:cTn id="7" dur="500"/>
                                        <p:tgtEl>
                                          <p:spTgt spid="5">
                                            <p:graphicEl>
                                              <a:dgm id="{6ECF268F-CAD3-4766-AE5D-252028C04D5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0DF82B33-E4CD-4168-A77F-ACB920969CF6}"/>
                                            </p:graphicEl>
                                          </p:spTgt>
                                        </p:tgtEl>
                                        <p:attrNameLst>
                                          <p:attrName>style.visibility</p:attrName>
                                        </p:attrNameLst>
                                      </p:cBhvr>
                                      <p:to>
                                        <p:strVal val="visible"/>
                                      </p:to>
                                    </p:set>
                                    <p:animEffect transition="in" filter="fade">
                                      <p:cBhvr>
                                        <p:cTn id="10" dur="500"/>
                                        <p:tgtEl>
                                          <p:spTgt spid="5">
                                            <p:graphicEl>
                                              <a:dgm id="{0DF82B33-E4CD-4168-A77F-ACB920969CF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F0D0C0CF-94FC-4B13-86D2-8A2C20B7A9F7}"/>
                                            </p:graphicEl>
                                          </p:spTgt>
                                        </p:tgtEl>
                                        <p:attrNameLst>
                                          <p:attrName>style.visibility</p:attrName>
                                        </p:attrNameLst>
                                      </p:cBhvr>
                                      <p:to>
                                        <p:strVal val="visible"/>
                                      </p:to>
                                    </p:set>
                                    <p:animEffect transition="in" filter="fade">
                                      <p:cBhvr>
                                        <p:cTn id="15" dur="500"/>
                                        <p:tgtEl>
                                          <p:spTgt spid="5">
                                            <p:graphicEl>
                                              <a:dgm id="{F0D0C0CF-94FC-4B13-86D2-8A2C20B7A9F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550C9C3E-BFD7-449D-B76A-150B9D742853}"/>
                                            </p:graphicEl>
                                          </p:spTgt>
                                        </p:tgtEl>
                                        <p:attrNameLst>
                                          <p:attrName>style.visibility</p:attrName>
                                        </p:attrNameLst>
                                      </p:cBhvr>
                                      <p:to>
                                        <p:strVal val="visible"/>
                                      </p:to>
                                    </p:set>
                                    <p:animEffect transition="in" filter="fade">
                                      <p:cBhvr>
                                        <p:cTn id="20" dur="500"/>
                                        <p:tgtEl>
                                          <p:spTgt spid="5">
                                            <p:graphicEl>
                                              <a:dgm id="{550C9C3E-BFD7-449D-B76A-150B9D742853}"/>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EEB1E0F4-DC29-4E3A-AF22-6924619F573D}"/>
                                            </p:graphicEl>
                                          </p:spTgt>
                                        </p:tgtEl>
                                        <p:attrNameLst>
                                          <p:attrName>style.visibility</p:attrName>
                                        </p:attrNameLst>
                                      </p:cBhvr>
                                      <p:to>
                                        <p:strVal val="visible"/>
                                      </p:to>
                                    </p:set>
                                    <p:animEffect transition="in" filter="fade">
                                      <p:cBhvr>
                                        <p:cTn id="23" dur="500"/>
                                        <p:tgtEl>
                                          <p:spTgt spid="5">
                                            <p:graphicEl>
                                              <a:dgm id="{EEB1E0F4-DC29-4E3A-AF22-6924619F573D}"/>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40E62FB7-0CBF-4426-BFED-8F6B0573292E}"/>
                                            </p:graphicEl>
                                          </p:spTgt>
                                        </p:tgtEl>
                                        <p:attrNameLst>
                                          <p:attrName>style.visibility</p:attrName>
                                        </p:attrNameLst>
                                      </p:cBhvr>
                                      <p:to>
                                        <p:strVal val="visible"/>
                                      </p:to>
                                    </p:set>
                                    <p:animEffect transition="in" filter="fade">
                                      <p:cBhvr>
                                        <p:cTn id="28" dur="500"/>
                                        <p:tgtEl>
                                          <p:spTgt spid="5">
                                            <p:graphicEl>
                                              <a:dgm id="{40E62FB7-0CBF-4426-BFED-8F6B0573292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3" cstate="email">
            <a:extLst>
              <a:ext uri="{28A0092B-C50C-407E-A947-70E740481C1C}">
                <a14:useLocalDpi xmlns:a14="http://schemas.microsoft.com/office/drawing/2010/main"/>
              </a:ext>
            </a:extLst>
          </a:blip>
          <a:stretch>
            <a:fillRect/>
          </a:stretch>
        </p:blipFill>
        <p:spPr>
          <a:xfrm>
            <a:off x="6661150" y="3789544"/>
            <a:ext cx="2317750" cy="1883999"/>
          </a:xfrm>
        </p:spPr>
      </p:pic>
      <p:sp>
        <p:nvSpPr>
          <p:cNvPr id="3" name="Content Placeholder 2"/>
          <p:cNvSpPr>
            <a:spLocks noGrp="1"/>
          </p:cNvSpPr>
          <p:nvPr>
            <p:ph idx="1"/>
          </p:nvPr>
        </p:nvSpPr>
        <p:spPr/>
        <p:txBody>
          <a:bodyPr>
            <a:normAutofit fontScale="92500" lnSpcReduction="20000"/>
          </a:bodyPr>
          <a:lstStyle/>
          <a:p>
            <a:r>
              <a:rPr lang="en-US" dirty="0"/>
              <a:t>Only 3 public sector firms allowed to import</a:t>
            </a:r>
          </a:p>
          <a:p>
            <a:r>
              <a:rPr lang="en-US" dirty="0"/>
              <a:t>Government will tell them how much to import, Where to deliver</a:t>
            </a:r>
          </a:p>
          <a:p>
            <a:r>
              <a:rPr lang="en-US" dirty="0"/>
              <a:t>But time lag in info = farmers will buy black market before season is gone.</a:t>
            </a:r>
          </a:p>
          <a:p>
            <a:r>
              <a:rPr lang="en-US" dirty="0" err="1">
                <a:solidFill>
                  <a:srgbClr val="FF0000"/>
                </a:solidFill>
              </a:rPr>
              <a:t>Soln</a:t>
            </a:r>
            <a:r>
              <a:rPr lang="en-US" dirty="0">
                <a:solidFill>
                  <a:srgbClr val="FF0000"/>
                </a:solidFill>
              </a:rPr>
              <a:t>:</a:t>
            </a:r>
            <a:r>
              <a:rPr lang="en-US" dirty="0">
                <a:solidFill>
                  <a:srgbClr val="92D050"/>
                </a:solidFill>
              </a:rPr>
              <a:t> allow more import-companies; </a:t>
            </a:r>
          </a:p>
          <a:p>
            <a:r>
              <a:rPr lang="en-US" dirty="0">
                <a:solidFill>
                  <a:srgbClr val="92D050"/>
                </a:solidFill>
              </a:rPr>
              <a:t>JV done with Oman (energy prices low = cheaper production) explore more nations like this.</a:t>
            </a:r>
          </a:p>
        </p:txBody>
      </p:sp>
      <p:sp>
        <p:nvSpPr>
          <p:cNvPr id="4" name="Title 3"/>
          <p:cNvSpPr>
            <a:spLocks noGrp="1"/>
          </p:cNvSpPr>
          <p:nvPr>
            <p:ph type="title"/>
          </p:nvPr>
        </p:nvSpPr>
        <p:spPr/>
        <p:txBody>
          <a:bodyPr/>
          <a:lstStyle/>
          <a:p>
            <a:r>
              <a:rPr lang="en-US" dirty="0"/>
              <a:t>Urea import are </a:t>
            </a:r>
            <a:r>
              <a:rPr lang="en-US" dirty="0" err="1"/>
              <a:t>canalised</a:t>
            </a:r>
            <a:endParaRPr lang="en-US" dirty="0"/>
          </a:p>
        </p:txBody>
      </p:sp>
      <p:sp>
        <p:nvSpPr>
          <p:cNvPr id="5" name="Text Placeholder 4"/>
          <p:cNvSpPr>
            <a:spLocks noGrp="1"/>
          </p:cNvSpPr>
          <p:nvPr>
            <p:ph type="body" sz="quarter" idx="13"/>
          </p:nvPr>
        </p:nvSpPr>
        <p:spPr/>
        <p:txBody>
          <a:bodyPr/>
          <a:lstStyle/>
          <a:p>
            <a:r>
              <a:rPr lang="en-US" dirty="0"/>
              <a:t>input</a:t>
            </a:r>
          </a:p>
        </p:txBody>
      </p:sp>
    </p:spTree>
    <p:extLst>
      <p:ext uri="{BB962C8B-B14F-4D97-AF65-F5344CB8AC3E}">
        <p14:creationId xmlns:p14="http://schemas.microsoft.com/office/powerpoint/2010/main" val="187945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B995F"/>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698256"/>
            <a:ext cx="9133702" cy="5078290"/>
          </a:xfrm>
          <a:prstGeom prst="rect">
            <a:avLst/>
          </a:prstGeom>
        </p:spPr>
      </p:pic>
      <p:sp>
        <p:nvSpPr>
          <p:cNvPr id="7" name="Title 6"/>
          <p:cNvSpPr>
            <a:spLocks noGrp="1"/>
          </p:cNvSpPr>
          <p:nvPr>
            <p:ph type="title"/>
          </p:nvPr>
        </p:nvSpPr>
        <p:spPr>
          <a:xfrm>
            <a:off x="0" y="-8793"/>
            <a:ext cx="9144000" cy="70167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Urea Subsidy: Use BAPU or JAM, says Survey</a:t>
            </a:r>
          </a:p>
        </p:txBody>
      </p:sp>
      <p:sp>
        <p:nvSpPr>
          <p:cNvPr id="8" name="Rectangular Callout 7"/>
          <p:cNvSpPr/>
          <p:nvPr/>
        </p:nvSpPr>
        <p:spPr>
          <a:xfrm>
            <a:off x="131884" y="5108331"/>
            <a:ext cx="3631223" cy="668215"/>
          </a:xfrm>
          <a:prstGeom prst="wedgeRectCallout">
            <a:avLst>
              <a:gd name="adj1" fmla="val 72302"/>
              <a:gd name="adj2" fmla="val -62822"/>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Rural Financial inclusion is low</a:t>
            </a:r>
          </a:p>
        </p:txBody>
      </p:sp>
      <p:sp>
        <p:nvSpPr>
          <p:cNvPr id="9" name="Rectangular Callout 8"/>
          <p:cNvSpPr/>
          <p:nvPr/>
        </p:nvSpPr>
        <p:spPr>
          <a:xfrm>
            <a:off x="0" y="1125307"/>
            <a:ext cx="3631223" cy="796799"/>
          </a:xfrm>
          <a:prstGeom prst="wedgeRectCallout">
            <a:avLst>
              <a:gd name="adj1" fmla="val 62128"/>
              <a:gd name="adj2" fmla="val -41081"/>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biometrically  authentication physical uptake (BAPU)</a:t>
            </a:r>
          </a:p>
        </p:txBody>
      </p:sp>
      <p:sp>
        <p:nvSpPr>
          <p:cNvPr id="10" name="Rectangular Callout 9"/>
          <p:cNvSpPr/>
          <p:nvPr/>
        </p:nvSpPr>
        <p:spPr>
          <a:xfrm>
            <a:off x="6101863" y="4226838"/>
            <a:ext cx="2954214" cy="1321108"/>
          </a:xfrm>
          <a:prstGeom prst="wedgeRectCallout">
            <a:avLst>
              <a:gd name="adj1" fmla="val -75219"/>
              <a:gd name="adj2" fmla="val -47126"/>
            </a:avLst>
          </a:prstGeom>
        </p:spPr>
        <p:style>
          <a:lnRef idx="3">
            <a:schemeClr val="lt1"/>
          </a:lnRef>
          <a:fillRef idx="1">
            <a:schemeClr val="accent3"/>
          </a:fillRef>
          <a:effectRef idx="1">
            <a:schemeClr val="accent3"/>
          </a:effectRef>
          <a:fontRef idx="minor">
            <a:schemeClr val="lt1"/>
          </a:fontRef>
        </p:style>
        <p:txBody>
          <a:bodyPr rtlCol="0" anchor="ctr"/>
          <a:lstStyle/>
          <a:p>
            <a:r>
              <a:rPr lang="en-US" sz="2400" dirty="0"/>
              <a:t>Like cylinder- cap on no. of bags. ~2 bags need per acre of wheat</a:t>
            </a:r>
          </a:p>
        </p:txBody>
      </p:sp>
    </p:spTree>
    <p:extLst>
      <p:ext uri="{BB962C8B-B14F-4D97-AF65-F5344CB8AC3E}">
        <p14:creationId xmlns:p14="http://schemas.microsoft.com/office/powerpoint/2010/main" val="2251640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a:t>Pilot project for Fertilizer DBT in few districts.</a:t>
            </a:r>
          </a:p>
        </p:txBody>
      </p:sp>
      <p:sp>
        <p:nvSpPr>
          <p:cNvPr id="6" name="Title 5"/>
          <p:cNvSpPr>
            <a:spLocks noGrp="1"/>
          </p:cNvSpPr>
          <p:nvPr>
            <p:ph type="title"/>
          </p:nvPr>
        </p:nvSpPr>
        <p:spPr/>
        <p:txBody>
          <a:bodyPr/>
          <a:lstStyle/>
          <a:p>
            <a:r>
              <a:rPr lang="en-US" dirty="0"/>
              <a:t>Urea</a:t>
            </a:r>
          </a:p>
        </p:txBody>
      </p:sp>
      <p:sp>
        <p:nvSpPr>
          <p:cNvPr id="8" name="Text Placeholder 7"/>
          <p:cNvSpPr>
            <a:spLocks noGrp="1"/>
          </p:cNvSpPr>
          <p:nvPr>
            <p:ph type="body" sz="quarter" idx="11"/>
          </p:nvPr>
        </p:nvSpPr>
        <p:spPr/>
        <p:txBody>
          <a:bodyPr/>
          <a:lstStyle/>
          <a:p>
            <a:r>
              <a:rPr lang="en-US" dirty="0"/>
              <a:t>Budget 2016</a:t>
            </a:r>
          </a:p>
        </p:txBody>
      </p:sp>
      <p:pic>
        <p:nvPicPr>
          <p:cNvPr id="5" name="Content Placeholder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4289028"/>
            <a:ext cx="3516923" cy="2568972"/>
          </a:xfrm>
          <a:prstGeom prst="rect">
            <a:avLst/>
          </a:prstGeom>
        </p:spPr>
      </p:pic>
      <p:sp>
        <p:nvSpPr>
          <p:cNvPr id="2" name="Rectangular Callout 1"/>
          <p:cNvSpPr/>
          <p:nvPr/>
        </p:nvSpPr>
        <p:spPr>
          <a:xfrm>
            <a:off x="2620108" y="4556249"/>
            <a:ext cx="4431323" cy="1635369"/>
          </a:xfrm>
          <a:prstGeom prst="wedgeRectCallout">
            <a:avLst>
              <a:gd name="adj1" fmla="val -70039"/>
              <a:gd name="adj2" fmla="val -1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Either way,</a:t>
            </a:r>
          </a:p>
          <a:p>
            <a:pPr algn="ctr"/>
            <a:r>
              <a:rPr lang="en-US" sz="2800" dirty="0"/>
              <a:t> less leakage = more money for gram Sadak, irrigation schemes</a:t>
            </a:r>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2026327"/>
            <a:ext cx="6752492" cy="2329653"/>
          </a:xfrm>
          <a:prstGeom prst="rect">
            <a:avLst/>
          </a:prstGeom>
        </p:spPr>
      </p:pic>
    </p:spTree>
    <p:extLst>
      <p:ext uri="{BB962C8B-B14F-4D97-AF65-F5344CB8AC3E}">
        <p14:creationId xmlns:p14="http://schemas.microsoft.com/office/powerpoint/2010/main" val="381029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9144000" cy="6857999"/>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759162"/>
            <a:ext cx="4343400" cy="6098838"/>
          </a:xfrm>
          <a:prstGeom prst="rect">
            <a:avLst/>
          </a:prstGeom>
        </p:spPr>
      </p:pic>
      <p:sp>
        <p:nvSpPr>
          <p:cNvPr id="5" name="Rectangle 4"/>
          <p:cNvSpPr/>
          <p:nvPr/>
        </p:nvSpPr>
        <p:spPr>
          <a:xfrm>
            <a:off x="0" y="1"/>
            <a:ext cx="9144000" cy="75916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t>Self Study: Geography by Rajtanil► </a:t>
            </a:r>
            <a:r>
              <a:rPr lang="en-US" sz="3200" dirty="0">
                <a:hlinkClick r:id="rId5"/>
              </a:rPr>
              <a:t>Indian Agriculture</a:t>
            </a:r>
            <a:endParaRPr lang="en-US" sz="3200" dirty="0"/>
          </a:p>
        </p:txBody>
      </p:sp>
    </p:spTree>
    <p:extLst>
      <p:ext uri="{BB962C8B-B14F-4D97-AF65-F5344CB8AC3E}">
        <p14:creationId xmlns:p14="http://schemas.microsoft.com/office/powerpoint/2010/main" val="1258942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(Produce) More from Less (fertilizer)</a:t>
            </a:r>
          </a:p>
        </p:txBody>
      </p:sp>
    </p:spTree>
    <p:extLst>
      <p:ext uri="{BB962C8B-B14F-4D97-AF65-F5344CB8AC3E}">
        <p14:creationId xmlns:p14="http://schemas.microsoft.com/office/powerpoint/2010/main" val="331357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Urea Overuse</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95523"/>
            <a:ext cx="5911018" cy="5956198"/>
          </a:xfrm>
          <a:prstGeom prst="rect">
            <a:avLst/>
          </a:prstGeom>
        </p:spPr>
      </p:pic>
      <p:pic>
        <p:nvPicPr>
          <p:cNvPr id="7"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11018" y="1091621"/>
            <a:ext cx="3181947" cy="5036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911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75921704"/>
              </p:ext>
            </p:extLst>
          </p:nvPr>
        </p:nvGraphicFramePr>
        <p:xfrm>
          <a:off x="154781" y="905608"/>
          <a:ext cx="8797529" cy="50731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Soil </a:t>
            </a:r>
            <a:r>
              <a:rPr lang="en-US" dirty="0" err="1"/>
              <a:t>Healthcard</a:t>
            </a:r>
            <a:r>
              <a:rPr lang="en-US" dirty="0"/>
              <a:t>: 12 parameters</a:t>
            </a:r>
          </a:p>
        </p:txBody>
      </p:sp>
    </p:spTree>
    <p:extLst>
      <p:ext uri="{BB962C8B-B14F-4D97-AF65-F5344CB8AC3E}">
        <p14:creationId xmlns:p14="http://schemas.microsoft.com/office/powerpoint/2010/main" val="177148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289EED86-795F-4E73-BD59-B96EA544ED27}"/>
                                            </p:graphicEl>
                                          </p:spTgt>
                                        </p:tgtEl>
                                        <p:attrNameLst>
                                          <p:attrName>style.visibility</p:attrName>
                                        </p:attrNameLst>
                                      </p:cBhvr>
                                      <p:to>
                                        <p:strVal val="visible"/>
                                      </p:to>
                                    </p:set>
                                    <p:animEffect transition="in" filter="fade">
                                      <p:cBhvr>
                                        <p:cTn id="7" dur="500"/>
                                        <p:tgtEl>
                                          <p:spTgt spid="4">
                                            <p:graphicEl>
                                              <a:dgm id="{289EED86-795F-4E73-BD59-B96EA544ED2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8E99F8A2-48A3-4B55-8DC6-06E4DF7A7A2C}"/>
                                            </p:graphicEl>
                                          </p:spTgt>
                                        </p:tgtEl>
                                        <p:attrNameLst>
                                          <p:attrName>style.visibility</p:attrName>
                                        </p:attrNameLst>
                                      </p:cBhvr>
                                      <p:to>
                                        <p:strVal val="visible"/>
                                      </p:to>
                                    </p:set>
                                    <p:animEffect transition="in" filter="fade">
                                      <p:cBhvr>
                                        <p:cTn id="12" dur="500"/>
                                        <p:tgtEl>
                                          <p:spTgt spid="4">
                                            <p:graphicEl>
                                              <a:dgm id="{8E99F8A2-48A3-4B55-8DC6-06E4DF7A7A2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A8D8B2F4-66DD-414E-910C-373389DE1DAD}"/>
                                            </p:graphicEl>
                                          </p:spTgt>
                                        </p:tgtEl>
                                        <p:attrNameLst>
                                          <p:attrName>style.visibility</p:attrName>
                                        </p:attrNameLst>
                                      </p:cBhvr>
                                      <p:to>
                                        <p:strVal val="visible"/>
                                      </p:to>
                                    </p:set>
                                    <p:animEffect transition="in" filter="fade">
                                      <p:cBhvr>
                                        <p:cTn id="17" dur="500"/>
                                        <p:tgtEl>
                                          <p:spTgt spid="4">
                                            <p:graphicEl>
                                              <a:dgm id="{A8D8B2F4-66DD-414E-910C-373389DE1DA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4C69400F-9349-41B6-885C-0A80612DA2D5}"/>
                                            </p:graphicEl>
                                          </p:spTgt>
                                        </p:tgtEl>
                                        <p:attrNameLst>
                                          <p:attrName>style.visibility</p:attrName>
                                        </p:attrNameLst>
                                      </p:cBhvr>
                                      <p:to>
                                        <p:strVal val="visible"/>
                                      </p:to>
                                    </p:set>
                                    <p:animEffect transition="in" filter="fade">
                                      <p:cBhvr>
                                        <p:cTn id="22" dur="500"/>
                                        <p:tgtEl>
                                          <p:spTgt spid="4">
                                            <p:graphicEl>
                                              <a:dgm id="{4C69400F-9349-41B6-885C-0A80612DA2D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895579827"/>
              </p:ext>
            </p:extLst>
          </p:nvPr>
        </p:nvGraphicFramePr>
        <p:xfrm>
          <a:off x="154781" y="905608"/>
          <a:ext cx="8797529" cy="57765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Implementation: testing every three years</a:t>
            </a:r>
          </a:p>
        </p:txBody>
      </p:sp>
      <p:pic>
        <p:nvPicPr>
          <p:cNvPr id="5" name="Picture 4"/>
          <p:cNvPicPr/>
          <p:nvPr/>
        </p:nvPicPr>
        <p:blipFill>
          <a:blip r:embed="rId8"/>
          <a:srcRect/>
          <a:stretch>
            <a:fillRect/>
          </a:stretch>
        </p:blipFill>
        <p:spPr bwMode="auto">
          <a:xfrm>
            <a:off x="5664444" y="1537237"/>
            <a:ext cx="3369652" cy="2146558"/>
          </a:xfrm>
          <a:prstGeom prst="rect">
            <a:avLst/>
          </a:prstGeom>
          <a:noFill/>
          <a:ln w="9525">
            <a:noFill/>
            <a:miter lim="800000"/>
            <a:headEnd/>
            <a:tailEnd/>
          </a:ln>
        </p:spPr>
      </p:pic>
      <p:pic>
        <p:nvPicPr>
          <p:cNvPr id="6" name="Picture 5"/>
          <p:cNvPicPr/>
          <p:nvPr/>
        </p:nvPicPr>
        <p:blipFill>
          <a:blip r:embed="rId9" cstate="email">
            <a:extLst>
              <a:ext uri="{28A0092B-C50C-407E-A947-70E740481C1C}">
                <a14:useLocalDpi xmlns:a14="http://schemas.microsoft.com/office/drawing/2010/main"/>
              </a:ext>
            </a:extLst>
          </a:blip>
          <a:srcRect/>
          <a:stretch>
            <a:fillRect/>
          </a:stretch>
        </p:blipFill>
        <p:spPr bwMode="auto">
          <a:xfrm>
            <a:off x="5664444" y="3793880"/>
            <a:ext cx="3369651" cy="1777604"/>
          </a:xfrm>
          <a:prstGeom prst="rect">
            <a:avLst/>
          </a:prstGeom>
          <a:noFill/>
          <a:ln w="9525">
            <a:noFill/>
            <a:miter lim="800000"/>
            <a:headEnd/>
            <a:tailEnd/>
          </a:ln>
        </p:spPr>
      </p:pic>
      <p:sp>
        <p:nvSpPr>
          <p:cNvPr id="2" name="Rectangular Callout 1"/>
          <p:cNvSpPr/>
          <p:nvPr/>
        </p:nvSpPr>
        <p:spPr>
          <a:xfrm>
            <a:off x="5664444" y="5671038"/>
            <a:ext cx="3287866" cy="553916"/>
          </a:xfrm>
          <a:prstGeom prst="wedgeRectCallout">
            <a:avLst>
              <a:gd name="adj1" fmla="val -22438"/>
              <a:gd name="adj2" fmla="val -1025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MRIDA-</a:t>
            </a:r>
            <a:r>
              <a:rPr lang="en-US" sz="2000" dirty="0" err="1"/>
              <a:t>Parikshak</a:t>
            </a:r>
            <a:r>
              <a:rPr lang="en-US" sz="2000" dirty="0"/>
              <a:t> Mobile Lab</a:t>
            </a:r>
          </a:p>
        </p:txBody>
      </p:sp>
    </p:spTree>
    <p:extLst>
      <p:ext uri="{BB962C8B-B14F-4D97-AF65-F5344CB8AC3E}">
        <p14:creationId xmlns:p14="http://schemas.microsoft.com/office/powerpoint/2010/main" val="186883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Yearbook</a:t>
            </a:r>
          </a:p>
        </p:txBody>
      </p:sp>
      <p:sp>
        <p:nvSpPr>
          <p:cNvPr id="5" name="Content Placeholder 4"/>
          <p:cNvSpPr>
            <a:spLocks noGrp="1"/>
          </p:cNvSpPr>
          <p:nvPr>
            <p:ph idx="1"/>
          </p:nvPr>
        </p:nvSpPr>
        <p:spPr/>
        <p:txBody>
          <a:bodyPr>
            <a:normAutofit lnSpcReduction="10000"/>
          </a:bodyPr>
          <a:lstStyle/>
          <a:p>
            <a:pPr marL="0" indent="0">
              <a:buNone/>
            </a:pPr>
            <a:r>
              <a:rPr lang="en-US" dirty="0"/>
              <a:t>Through soil health card, we can directly find?</a:t>
            </a:r>
          </a:p>
          <a:p>
            <a:pPr marL="557213" indent="-557213">
              <a:buFont typeface="+mj-lt"/>
              <a:buAutoNum type="alphaUcPeriod"/>
            </a:pPr>
            <a:r>
              <a:rPr lang="en-US" sz="4800" dirty="0"/>
              <a:t>Acidity or alkalinity of the soil</a:t>
            </a:r>
          </a:p>
          <a:p>
            <a:pPr marL="557213" indent="-557213">
              <a:buFont typeface="+mj-lt"/>
              <a:buAutoNum type="alphaUcPeriod"/>
            </a:pPr>
            <a:r>
              <a:rPr lang="en-US" sz="4800" dirty="0"/>
              <a:t>Micro &amp; Macro nutrients in the soil</a:t>
            </a:r>
          </a:p>
          <a:p>
            <a:pPr marL="557213" indent="-557213">
              <a:buFont typeface="+mj-lt"/>
              <a:buAutoNum type="alphaUcPeriod"/>
            </a:pPr>
            <a:r>
              <a:rPr lang="en-US" sz="4800" dirty="0"/>
              <a:t>Pesticide residue in the soil</a:t>
            </a:r>
          </a:p>
          <a:p>
            <a:pPr marL="0" indent="0">
              <a:buNone/>
            </a:pPr>
            <a:r>
              <a:rPr lang="en-US" dirty="0"/>
              <a:t>Choices: </a:t>
            </a:r>
          </a:p>
          <a:p>
            <a:pPr marL="0" indent="0">
              <a:buNone/>
            </a:pPr>
            <a:r>
              <a:rPr lang="en-US" dirty="0">
                <a:solidFill>
                  <a:srgbClr val="FFC000"/>
                </a:solidFill>
              </a:rPr>
              <a:t>A):</a:t>
            </a:r>
            <a:r>
              <a:rPr lang="en-US" dirty="0"/>
              <a:t> Only 1 and 2; </a:t>
            </a:r>
            <a:r>
              <a:rPr lang="en-US" dirty="0">
                <a:solidFill>
                  <a:srgbClr val="FFC000"/>
                </a:solidFill>
              </a:rPr>
              <a:t>B): </a:t>
            </a:r>
            <a:r>
              <a:rPr lang="en-US" dirty="0"/>
              <a:t>Only 2 and 3; </a:t>
            </a:r>
          </a:p>
          <a:p>
            <a:pPr marL="0" indent="0">
              <a:buNone/>
            </a:pPr>
            <a:r>
              <a:rPr lang="en-US" dirty="0">
                <a:solidFill>
                  <a:srgbClr val="FFC000"/>
                </a:solidFill>
              </a:rPr>
              <a:t>C): </a:t>
            </a:r>
            <a:r>
              <a:rPr lang="en-US" dirty="0"/>
              <a:t>Only 1 and 3; </a:t>
            </a:r>
            <a:r>
              <a:rPr lang="en-US" dirty="0">
                <a:solidFill>
                  <a:srgbClr val="FFC000"/>
                </a:solidFill>
              </a:rPr>
              <a:t>D): </a:t>
            </a:r>
            <a:r>
              <a:rPr lang="en-US" dirty="0"/>
              <a:t>All of them</a:t>
            </a:r>
          </a:p>
          <a:p>
            <a:pPr marL="0" indent="0">
              <a:buNone/>
            </a:pPr>
            <a:endParaRPr lang="en-US" dirty="0"/>
          </a:p>
          <a:p>
            <a:pPr marL="0" indent="0">
              <a:buNone/>
            </a:pPr>
            <a:endParaRPr lang="en-US"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5230" y="4314825"/>
            <a:ext cx="830645" cy="830645"/>
          </a:xfrm>
          <a:prstGeom prst="rect">
            <a:avLst/>
          </a:prstGeom>
        </p:spPr>
      </p:pic>
    </p:spTree>
    <p:extLst>
      <p:ext uri="{BB962C8B-B14F-4D97-AF65-F5344CB8AC3E}">
        <p14:creationId xmlns:p14="http://schemas.microsoft.com/office/powerpoint/2010/main" val="71028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700" y="0"/>
            <a:ext cx="9144000" cy="6858000"/>
          </a:xfrm>
          <a:prstGeom prst="rect">
            <a:avLst/>
          </a:prstGeom>
        </p:spPr>
      </p:pic>
      <p:sp>
        <p:nvSpPr>
          <p:cNvPr id="5" name="Flowchart: Process 4"/>
          <p:cNvSpPr/>
          <p:nvPr/>
        </p:nvSpPr>
        <p:spPr>
          <a:xfrm>
            <a:off x="0" y="25400"/>
            <a:ext cx="9144000" cy="711200"/>
          </a:xfrm>
          <a:prstGeom prst="flowChartProcess">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Pillar #4: Sectors of Economy ► Agriculture</a:t>
            </a:r>
          </a:p>
        </p:txBody>
      </p:sp>
      <p:graphicFrame>
        <p:nvGraphicFramePr>
          <p:cNvPr id="6" name="Content Placeholder 4"/>
          <p:cNvGraphicFramePr>
            <a:graphicFrameLocks/>
          </p:cNvGraphicFramePr>
          <p:nvPr>
            <p:extLst>
              <p:ext uri="{D42A27DB-BD31-4B8C-83A1-F6EECF244321}">
                <p14:modId xmlns:p14="http://schemas.microsoft.com/office/powerpoint/2010/main" val="488840844"/>
              </p:ext>
            </p:extLst>
          </p:nvPr>
        </p:nvGraphicFramePr>
        <p:xfrm>
          <a:off x="12700" y="870438"/>
          <a:ext cx="6537569" cy="58732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99922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707096466"/>
              </p:ext>
            </p:extLst>
          </p:nvPr>
        </p:nvGraphicFramePr>
        <p:xfrm>
          <a:off x="153988" y="795523"/>
          <a:ext cx="8770203" cy="5833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a:t>(Produce) More from Less (Pesticides)</a:t>
            </a:r>
            <a:endParaRPr lang="en-US" dirty="0"/>
          </a:p>
        </p:txBody>
      </p:sp>
    </p:spTree>
    <p:extLst>
      <p:ext uri="{BB962C8B-B14F-4D97-AF65-F5344CB8AC3E}">
        <p14:creationId xmlns:p14="http://schemas.microsoft.com/office/powerpoint/2010/main" val="161371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5BCF4D11-4A69-4546-A395-616FE1D07A60}"/>
                                            </p:graphicEl>
                                          </p:spTgt>
                                        </p:tgtEl>
                                        <p:attrNameLst>
                                          <p:attrName>style.visibility</p:attrName>
                                        </p:attrNameLst>
                                      </p:cBhvr>
                                      <p:to>
                                        <p:strVal val="visible"/>
                                      </p:to>
                                    </p:set>
                                    <p:animEffect transition="in" filter="fade">
                                      <p:cBhvr>
                                        <p:cTn id="7" dur="500"/>
                                        <p:tgtEl>
                                          <p:spTgt spid="6">
                                            <p:graphicEl>
                                              <a:dgm id="{5BCF4D11-4A69-4546-A395-616FE1D07A6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E8DAD665-0D8F-4BA7-AD17-E2F73854AFE8}"/>
                                            </p:graphicEl>
                                          </p:spTgt>
                                        </p:tgtEl>
                                        <p:attrNameLst>
                                          <p:attrName>style.visibility</p:attrName>
                                        </p:attrNameLst>
                                      </p:cBhvr>
                                      <p:to>
                                        <p:strVal val="visible"/>
                                      </p:to>
                                    </p:set>
                                    <p:animEffect transition="in" filter="fade">
                                      <p:cBhvr>
                                        <p:cTn id="10" dur="500"/>
                                        <p:tgtEl>
                                          <p:spTgt spid="6">
                                            <p:graphicEl>
                                              <a:dgm id="{E8DAD665-0D8F-4BA7-AD17-E2F73854AFE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1BE12877-5232-4DF2-B4FE-CBB8DA1F5392}"/>
                                            </p:graphicEl>
                                          </p:spTgt>
                                        </p:tgtEl>
                                        <p:attrNameLst>
                                          <p:attrName>style.visibility</p:attrName>
                                        </p:attrNameLst>
                                      </p:cBhvr>
                                      <p:to>
                                        <p:strVal val="visible"/>
                                      </p:to>
                                    </p:set>
                                    <p:animEffect transition="in" filter="fade">
                                      <p:cBhvr>
                                        <p:cTn id="15" dur="500"/>
                                        <p:tgtEl>
                                          <p:spTgt spid="6">
                                            <p:graphicEl>
                                              <a:dgm id="{1BE12877-5232-4DF2-B4FE-CBB8DA1F539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A722D643-806D-4E63-9D2F-13AA904E7CB6}"/>
                                            </p:graphicEl>
                                          </p:spTgt>
                                        </p:tgtEl>
                                        <p:attrNameLst>
                                          <p:attrName>style.visibility</p:attrName>
                                        </p:attrNameLst>
                                      </p:cBhvr>
                                      <p:to>
                                        <p:strVal val="visible"/>
                                      </p:to>
                                    </p:set>
                                    <p:animEffect transition="in" filter="fade">
                                      <p:cBhvr>
                                        <p:cTn id="20" dur="500"/>
                                        <p:tgtEl>
                                          <p:spTgt spid="6">
                                            <p:graphicEl>
                                              <a:dgm id="{A722D643-806D-4E63-9D2F-13AA904E7CB6}"/>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EDD6A820-901D-427B-A029-6230BD1BAB84}"/>
                                            </p:graphicEl>
                                          </p:spTgt>
                                        </p:tgtEl>
                                        <p:attrNameLst>
                                          <p:attrName>style.visibility</p:attrName>
                                        </p:attrNameLst>
                                      </p:cBhvr>
                                      <p:to>
                                        <p:strVal val="visible"/>
                                      </p:to>
                                    </p:set>
                                    <p:animEffect transition="in" filter="fade">
                                      <p:cBhvr>
                                        <p:cTn id="23" dur="500"/>
                                        <p:tgtEl>
                                          <p:spTgt spid="6">
                                            <p:graphicEl>
                                              <a:dgm id="{EDD6A820-901D-427B-A029-6230BD1BAB84}"/>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19309DC7-14C7-421C-BAD4-70DB551F946A}"/>
                                            </p:graphicEl>
                                          </p:spTgt>
                                        </p:tgtEl>
                                        <p:attrNameLst>
                                          <p:attrName>style.visibility</p:attrName>
                                        </p:attrNameLst>
                                      </p:cBhvr>
                                      <p:to>
                                        <p:strVal val="visible"/>
                                      </p:to>
                                    </p:set>
                                    <p:animEffect transition="in" filter="fade">
                                      <p:cBhvr>
                                        <p:cTn id="28" dur="500"/>
                                        <p:tgtEl>
                                          <p:spTgt spid="6">
                                            <p:graphicEl>
                                              <a:dgm id="{19309DC7-14C7-421C-BAD4-70DB551F946A}"/>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graphicEl>
                                              <a:dgm id="{F65089B0-D31B-4965-9E12-3FB5283F47F4}"/>
                                            </p:graphicEl>
                                          </p:spTgt>
                                        </p:tgtEl>
                                        <p:attrNameLst>
                                          <p:attrName>style.visibility</p:attrName>
                                        </p:attrNameLst>
                                      </p:cBhvr>
                                      <p:to>
                                        <p:strVal val="visible"/>
                                      </p:to>
                                    </p:set>
                                    <p:animEffect transition="in" filter="fade">
                                      <p:cBhvr>
                                        <p:cTn id="33" dur="500"/>
                                        <p:tgtEl>
                                          <p:spTgt spid="6">
                                            <p:graphicEl>
                                              <a:dgm id="{F65089B0-D31B-4965-9E12-3FB5283F47F4}"/>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graphicEl>
                                              <a:dgm id="{8DB37D5F-8A1B-4973-8933-66B1545145E9}"/>
                                            </p:graphicEl>
                                          </p:spTgt>
                                        </p:tgtEl>
                                        <p:attrNameLst>
                                          <p:attrName>style.visibility</p:attrName>
                                        </p:attrNameLst>
                                      </p:cBhvr>
                                      <p:to>
                                        <p:strVal val="visible"/>
                                      </p:to>
                                    </p:set>
                                    <p:animEffect transition="in" filter="fade">
                                      <p:cBhvr>
                                        <p:cTn id="36" dur="500"/>
                                        <p:tgtEl>
                                          <p:spTgt spid="6">
                                            <p:graphicEl>
                                              <a:dgm id="{8DB37D5F-8A1B-4973-8933-66B1545145E9}"/>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graphicEl>
                                              <a:dgm id="{9B24AA6A-14E8-4E3C-A6B9-60435C9AE829}"/>
                                            </p:graphicEl>
                                          </p:spTgt>
                                        </p:tgtEl>
                                        <p:attrNameLst>
                                          <p:attrName>style.visibility</p:attrName>
                                        </p:attrNameLst>
                                      </p:cBhvr>
                                      <p:to>
                                        <p:strVal val="visible"/>
                                      </p:to>
                                    </p:set>
                                    <p:animEffect transition="in" filter="fade">
                                      <p:cBhvr>
                                        <p:cTn id="41" dur="500"/>
                                        <p:tgtEl>
                                          <p:spTgt spid="6">
                                            <p:graphicEl>
                                              <a:dgm id="{9B24AA6A-14E8-4E3C-A6B9-60435C9AE82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India: </a:t>
            </a:r>
            <a:r>
              <a:rPr lang="en-US" dirty="0" err="1"/>
              <a:t>Endosulphan</a:t>
            </a:r>
            <a:r>
              <a:rPr lang="en-US" dirty="0"/>
              <a:t>- “cost effective” pesticide</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81453" y="1468315"/>
            <a:ext cx="7892415" cy="4739054"/>
          </a:xfrm>
          <a:prstGeom prst="rect">
            <a:avLst/>
          </a:prstGeom>
        </p:spPr>
      </p:pic>
      <p:sp>
        <p:nvSpPr>
          <p:cNvPr id="6" name="Rectangular Callout 5"/>
          <p:cNvSpPr/>
          <p:nvPr/>
        </p:nvSpPr>
        <p:spPr>
          <a:xfrm>
            <a:off x="990601" y="795523"/>
            <a:ext cx="8153400" cy="918977"/>
          </a:xfrm>
          <a:prstGeom prst="wedgeRectCallout">
            <a:avLst>
              <a:gd name="adj1" fmla="val 4655"/>
              <a:gd name="adj2" fmla="val 17167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effectLst>
                  <a:outerShdw blurRad="38100" dist="38100" dir="2700000" algn="tl">
                    <a:srgbClr val="000000">
                      <a:alpha val="43137"/>
                    </a:srgbClr>
                  </a:outerShdw>
                </a:effectLst>
              </a:rPr>
              <a:t>2001: Stockholm convention on persistent organic pollutants (POPs) Banned, but India sought 10 years extension </a:t>
            </a:r>
          </a:p>
        </p:txBody>
      </p:sp>
      <p:sp>
        <p:nvSpPr>
          <p:cNvPr id="7" name="Rectangular Callout 6"/>
          <p:cNvSpPr/>
          <p:nvPr/>
        </p:nvSpPr>
        <p:spPr>
          <a:xfrm>
            <a:off x="360485" y="4567424"/>
            <a:ext cx="5281098" cy="1068446"/>
          </a:xfrm>
          <a:prstGeom prst="wedgeRectCallout">
            <a:avLst>
              <a:gd name="adj1" fmla="val 34531"/>
              <a:gd name="adj2" fmla="val -7494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effectLst>
                  <a:outerShdw blurRad="38100" dist="38100" dir="2700000" algn="tl">
                    <a:srgbClr val="000000">
                      <a:alpha val="43137"/>
                    </a:srgbClr>
                  </a:outerShdw>
                </a:effectLst>
              </a:rPr>
              <a:t>1998: Rotterdam convention, Pesticides </a:t>
            </a:r>
            <a:r>
              <a:rPr lang="en-US" sz="3200" dirty="0" err="1">
                <a:effectLst>
                  <a:outerShdw blurRad="38100" dist="38100" dir="2700000" algn="tl">
                    <a:srgbClr val="000000">
                      <a:alpha val="43137"/>
                    </a:srgbClr>
                  </a:outerShdw>
                </a:effectLst>
              </a:rPr>
              <a:t>intl.trade</a:t>
            </a:r>
            <a:endParaRPr lang="en-US" sz="3200" dirty="0">
              <a:effectLst>
                <a:outerShdw blurRad="38100" dist="38100" dir="2700000" algn="tl">
                  <a:srgbClr val="000000">
                    <a:alpha val="43137"/>
                  </a:srgbClr>
                </a:outerShdw>
              </a:effectLst>
            </a:endParaRP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338" y="729762"/>
            <a:ext cx="1060938" cy="1060938"/>
          </a:xfrm>
          <a:prstGeom prst="rect">
            <a:avLst/>
          </a:prstGeom>
        </p:spPr>
      </p:pic>
    </p:spTree>
    <p:extLst>
      <p:ext uri="{BB962C8B-B14F-4D97-AF65-F5344CB8AC3E}">
        <p14:creationId xmlns:p14="http://schemas.microsoft.com/office/powerpoint/2010/main" val="392715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66846" y="1789234"/>
            <a:ext cx="4777154" cy="3582866"/>
          </a:xfrm>
          <a:prstGeom prst="rect">
            <a:avLst/>
          </a:prstGeom>
        </p:spPr>
      </p:pic>
      <p:sp>
        <p:nvSpPr>
          <p:cNvPr id="2" name="Title 1"/>
          <p:cNvSpPr>
            <a:spLocks noGrp="1"/>
          </p:cNvSpPr>
          <p:nvPr>
            <p:ph type="title"/>
          </p:nvPr>
        </p:nvSpPr>
        <p:spPr/>
        <p:txBody>
          <a:bodyPr>
            <a:normAutofit fontScale="90000"/>
          </a:bodyPr>
          <a:lstStyle/>
          <a:p>
            <a:r>
              <a:rPr lang="en-US" dirty="0"/>
              <a:t>Improper usage of </a:t>
            </a:r>
            <a:r>
              <a:rPr lang="en-US" dirty="0" err="1"/>
              <a:t>Endosulfan</a:t>
            </a:r>
            <a:r>
              <a:rPr lang="en-US" dirty="0"/>
              <a:t> (</a:t>
            </a:r>
            <a:r>
              <a:rPr lang="en-US"/>
              <a:t>Organic pesticide) </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833" y="795523"/>
            <a:ext cx="4543425" cy="311467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5833" y="3910198"/>
            <a:ext cx="3305088" cy="2203392"/>
          </a:xfrm>
          <a:prstGeom prst="rect">
            <a:avLst/>
          </a:prstGeom>
        </p:spPr>
      </p:pic>
      <p:sp>
        <p:nvSpPr>
          <p:cNvPr id="5" name="Rectangle 4"/>
          <p:cNvSpPr/>
          <p:nvPr/>
        </p:nvSpPr>
        <p:spPr>
          <a:xfrm>
            <a:off x="75833" y="3090134"/>
            <a:ext cx="4543425" cy="820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Aerial spraying</a:t>
            </a:r>
          </a:p>
          <a:p>
            <a:pPr algn="ctr"/>
            <a:r>
              <a:rPr lang="en-US" sz="2400" dirty="0"/>
              <a:t>Ultra-low </a:t>
            </a:r>
            <a:r>
              <a:rPr lang="en-US" sz="2400" dirty="0" err="1"/>
              <a:t>conc</a:t>
            </a:r>
            <a:r>
              <a:rPr lang="en-US" sz="2400" dirty="0"/>
              <a:t>, product required</a:t>
            </a:r>
          </a:p>
        </p:txBody>
      </p:sp>
      <p:sp>
        <p:nvSpPr>
          <p:cNvPr id="6" name="Rectangle 5"/>
          <p:cNvSpPr/>
          <p:nvPr/>
        </p:nvSpPr>
        <p:spPr>
          <a:xfrm>
            <a:off x="75833" y="5923086"/>
            <a:ext cx="3305088" cy="79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Higher conc. Product meant for knapsack spraying.</a:t>
            </a:r>
          </a:p>
        </p:txBody>
      </p:sp>
      <p:sp>
        <p:nvSpPr>
          <p:cNvPr id="8" name="Rectangle 7"/>
          <p:cNvSpPr/>
          <p:nvPr/>
        </p:nvSpPr>
        <p:spPr>
          <a:xfrm>
            <a:off x="4366846" y="5268067"/>
            <a:ext cx="4838700" cy="7902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Water bodies must be covered during aerial spray to prevent contamination </a:t>
            </a:r>
          </a:p>
        </p:txBody>
      </p:sp>
    </p:spTree>
    <p:extLst>
      <p:ext uri="{BB962C8B-B14F-4D97-AF65-F5344CB8AC3E}">
        <p14:creationId xmlns:p14="http://schemas.microsoft.com/office/powerpoint/2010/main" val="157530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178865004"/>
              </p:ext>
            </p:extLst>
          </p:nvPr>
        </p:nvGraphicFramePr>
        <p:xfrm>
          <a:off x="153988" y="914400"/>
          <a:ext cx="8797925" cy="2483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dirty="0"/>
              <a:t>KASARGOD DISASTER, Kerala</a:t>
            </a:r>
          </a:p>
        </p:txBody>
      </p:sp>
      <p:pic>
        <p:nvPicPr>
          <p:cNvPr id="6" name="Picture 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45336" y="3516606"/>
            <a:ext cx="4419578" cy="2830034"/>
          </a:xfrm>
          <a:prstGeom prst="rect">
            <a:avLst/>
          </a:prstGeom>
        </p:spPr>
      </p:pic>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164914" y="3506471"/>
            <a:ext cx="3056948" cy="2840169"/>
          </a:xfrm>
          <a:prstGeom prst="rect">
            <a:avLst/>
          </a:prstGeom>
        </p:spPr>
      </p:pic>
    </p:spTree>
    <p:extLst>
      <p:ext uri="{BB962C8B-B14F-4D97-AF65-F5344CB8AC3E}">
        <p14:creationId xmlns:p14="http://schemas.microsoft.com/office/powerpoint/2010/main" val="203663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ACB3894-C94A-4F8A-8AF3-89569995AD9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2FF56C54-A145-4DB2-87CC-D311B8625AA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101052C5-3216-42DD-AA83-B63BCEF7D4DB}"/>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l="13549" r="8341"/>
          <a:stretch/>
        </p:blipFill>
        <p:spPr>
          <a:xfrm>
            <a:off x="0" y="0"/>
            <a:ext cx="9144000" cy="6858000"/>
          </a:xfrm>
          <a:prstGeom prst="rect">
            <a:avLst/>
          </a:prstGeom>
        </p:spPr>
      </p:pic>
      <p:sp>
        <p:nvSpPr>
          <p:cNvPr id="4" name="Rectangle 3"/>
          <p:cNvSpPr/>
          <p:nvPr/>
        </p:nvSpPr>
        <p:spPr>
          <a:xfrm>
            <a:off x="0" y="1"/>
            <a:ext cx="9144000" cy="75916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t>Self Study: </a:t>
            </a:r>
            <a:r>
              <a:rPr lang="en-US" sz="3200" dirty="0">
                <a:hlinkClick r:id="rId4"/>
              </a:rPr>
              <a:t>Economy</a:t>
            </a:r>
            <a:r>
              <a:rPr lang="en-US" sz="3200" dirty="0"/>
              <a:t>► Agriculture related Lectures</a:t>
            </a:r>
          </a:p>
        </p:txBody>
      </p:sp>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1384069"/>
            <a:ext cx="6485182" cy="115072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2934385"/>
            <a:ext cx="6287045" cy="1196444"/>
          </a:xfrm>
          <a:prstGeom prst="rect">
            <a:avLst/>
          </a:prstGeom>
        </p:spPr>
      </p:pic>
      <p:pic>
        <p:nvPicPr>
          <p:cNvPr id="7" name="Picture 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4530425"/>
            <a:ext cx="6363251" cy="1181202"/>
          </a:xfrm>
          <a:prstGeom prst="rect">
            <a:avLst/>
          </a:prstGeom>
        </p:spPr>
      </p:pic>
      <p:sp>
        <p:nvSpPr>
          <p:cNvPr id="2" name="Rectangular Callout 1"/>
          <p:cNvSpPr/>
          <p:nvPr/>
        </p:nvSpPr>
        <p:spPr>
          <a:xfrm>
            <a:off x="2998177" y="3692769"/>
            <a:ext cx="2954215" cy="589085"/>
          </a:xfrm>
          <a:prstGeom prst="wedgeRectCallout">
            <a:avLst>
              <a:gd name="adj1" fmla="val -45833"/>
              <a:gd name="adj2" fmla="val -67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SDG targets imp for prelims</a:t>
            </a:r>
          </a:p>
        </p:txBody>
      </p:sp>
    </p:spTree>
    <p:extLst>
      <p:ext uri="{BB962C8B-B14F-4D97-AF65-F5344CB8AC3E}">
        <p14:creationId xmlns:p14="http://schemas.microsoft.com/office/powerpoint/2010/main" val="325126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NCERT Bio. Class12, Ch.10, Page 187 onwards</a:t>
            </a:r>
          </a:p>
        </p:txBody>
      </p:sp>
      <p:graphicFrame>
        <p:nvGraphicFramePr>
          <p:cNvPr id="3" name="Content Placeholder 2"/>
          <p:cNvGraphicFramePr>
            <a:graphicFrameLocks noGrp="1"/>
          </p:cNvGraphicFramePr>
          <p:nvPr>
            <p:ph idx="1"/>
            <p:extLst/>
          </p:nvPr>
        </p:nvGraphicFramePr>
        <p:xfrm>
          <a:off x="153988" y="914400"/>
          <a:ext cx="8797925" cy="5758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lowchart: Process 3"/>
          <p:cNvSpPr/>
          <p:nvPr/>
        </p:nvSpPr>
        <p:spPr>
          <a:xfrm>
            <a:off x="254000" y="2111883"/>
            <a:ext cx="8636000" cy="37749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Biocontrol- don’t kill ALL, keep them under manageable level for the </a:t>
            </a:r>
            <a:r>
              <a:rPr lang="en-US" sz="2000" dirty="0" err="1"/>
              <a:t>foodchain</a:t>
            </a:r>
            <a:r>
              <a:rPr lang="en-US" sz="2000" dirty="0"/>
              <a:t>/</a:t>
            </a:r>
            <a:r>
              <a:rPr lang="en-US" sz="2000" dirty="0" err="1"/>
              <a:t>foodweb</a:t>
            </a:r>
            <a:endParaRPr lang="en-US" sz="2000" dirty="0"/>
          </a:p>
        </p:txBody>
      </p:sp>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10757" y="5550877"/>
            <a:ext cx="1122485" cy="1122485"/>
          </a:xfrm>
          <a:prstGeom prst="rect">
            <a:avLst/>
          </a:prstGeom>
        </p:spPr>
      </p:pic>
    </p:spTree>
    <p:extLst>
      <p:ext uri="{BB962C8B-B14F-4D97-AF65-F5344CB8AC3E}">
        <p14:creationId xmlns:p14="http://schemas.microsoft.com/office/powerpoint/2010/main" val="98108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CF0B7E2-4EB0-486A-8545-FAE0DFDE3C1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graphicEl>
                                              <a:dgm id="{2BAA09D7-5032-4903-87BA-A8096A00E6F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graphicEl>
                                              <a:dgm id="{BA6C3710-51A6-4EFC-8B61-C32AFEE815D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graphicEl>
                                              <a:dgm id="{F4981FBF-D10B-426F-AA5C-985B3F57693C}"/>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graphicEl>
                                              <a:dgm id="{64E57183-29A0-45B5-9C62-4D15A722C894}"/>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graphicEl>
                                              <a:dgm id="{D8022258-13EF-40EA-B46A-78D78F984BB7}"/>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graphicEl>
                                              <a:dgm id="{6A7508BF-4719-477A-B207-593657B31016}"/>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graphicEl>
                                              <a:dgm id="{4529B602-2B84-4232-8081-272FC1AF8255}"/>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194E843-5508-4EAE-A207-C8880C5A5C77}"/>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EC458EAF-0B25-403A-A5D1-2C0FB11C0523}"/>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graphicEl>
                                              <a:dgm id="{4754DCFF-B9D4-4433-B587-13E689C8C8CA}"/>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graphicEl>
                                              <a:dgm id="{C0B8B392-E649-4B2F-AF61-965D688A799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AtOnc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608980964"/>
              </p:ext>
            </p:extLst>
          </p:nvPr>
        </p:nvGraphicFramePr>
        <p:xfrm>
          <a:off x="153988" y="914400"/>
          <a:ext cx="8797925" cy="5741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dirty="0"/>
              <a:t>Bio fertilizers: NCERT Biology Class12, ch.10</a:t>
            </a:r>
          </a:p>
        </p:txBody>
      </p:sp>
      <p:sp>
        <p:nvSpPr>
          <p:cNvPr id="2" name="Rounded Rectangle 1"/>
          <p:cNvSpPr/>
          <p:nvPr/>
        </p:nvSpPr>
        <p:spPr>
          <a:xfrm>
            <a:off x="6551613" y="914400"/>
            <a:ext cx="2400300" cy="12660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Chemical Fertilizer increase subsidy bill, soil contamination </a:t>
            </a:r>
          </a:p>
        </p:txBody>
      </p:sp>
      <p:pic>
        <p:nvPicPr>
          <p:cNvPr id="6" name="Picture 5"/>
          <p:cNvPicPr>
            <a:picLocks noChangeAspect="1"/>
          </p:cNvPicPr>
          <p:nvPr/>
        </p:nvPicPr>
        <p:blipFill>
          <a:blip r:embed="rId8"/>
          <a:stretch>
            <a:fillRect/>
          </a:stretch>
        </p:blipFill>
        <p:spPr>
          <a:xfrm>
            <a:off x="6356838" y="3521367"/>
            <a:ext cx="2691790" cy="2828826"/>
          </a:xfrm>
          <a:prstGeom prst="rect">
            <a:avLst/>
          </a:prstGeom>
        </p:spPr>
      </p:pic>
    </p:spTree>
    <p:extLst>
      <p:ext uri="{BB962C8B-B14F-4D97-AF65-F5344CB8AC3E}">
        <p14:creationId xmlns:p14="http://schemas.microsoft.com/office/powerpoint/2010/main" val="92694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0437997-A59A-4510-B278-382AB9E1B8B1}"/>
                                            </p:graphicEl>
                                          </p:spTgt>
                                        </p:tgtEl>
                                        <p:attrNameLst>
                                          <p:attrName>style.visibility</p:attrName>
                                        </p:attrNameLst>
                                      </p:cBhvr>
                                      <p:to>
                                        <p:strVal val="visible"/>
                                      </p:to>
                                    </p:set>
                                    <p:animEffect transition="in" filter="fade">
                                      <p:cBhvr>
                                        <p:cTn id="7" dur="500"/>
                                        <p:tgtEl>
                                          <p:spTgt spid="4">
                                            <p:graphicEl>
                                              <a:dgm id="{D0437997-A59A-4510-B278-382AB9E1B8B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DFA9FA20-8484-4B5F-9B5F-96D8C9EA3091}"/>
                                            </p:graphicEl>
                                          </p:spTgt>
                                        </p:tgtEl>
                                        <p:attrNameLst>
                                          <p:attrName>style.visibility</p:attrName>
                                        </p:attrNameLst>
                                      </p:cBhvr>
                                      <p:to>
                                        <p:strVal val="visible"/>
                                      </p:to>
                                    </p:set>
                                    <p:animEffect transition="in" filter="fade">
                                      <p:cBhvr>
                                        <p:cTn id="12" dur="500"/>
                                        <p:tgtEl>
                                          <p:spTgt spid="4">
                                            <p:graphicEl>
                                              <a:dgm id="{DFA9FA20-8484-4B5F-9B5F-96D8C9EA309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EA9858BB-93D8-4370-A02A-BDF8B9654BB6}"/>
                                            </p:graphicEl>
                                          </p:spTgt>
                                        </p:tgtEl>
                                        <p:attrNameLst>
                                          <p:attrName>style.visibility</p:attrName>
                                        </p:attrNameLst>
                                      </p:cBhvr>
                                      <p:to>
                                        <p:strVal val="visible"/>
                                      </p:to>
                                    </p:set>
                                    <p:animEffect transition="in" filter="fade">
                                      <p:cBhvr>
                                        <p:cTn id="17" dur="500"/>
                                        <p:tgtEl>
                                          <p:spTgt spid="4">
                                            <p:graphicEl>
                                              <a:dgm id="{EA9858BB-93D8-4370-A02A-BDF8B9654BB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DBFE80F8-897F-4B21-9FEB-10406BDCA06F}"/>
                                            </p:graphicEl>
                                          </p:spTgt>
                                        </p:tgtEl>
                                        <p:attrNameLst>
                                          <p:attrName>style.visibility</p:attrName>
                                        </p:attrNameLst>
                                      </p:cBhvr>
                                      <p:to>
                                        <p:strVal val="visible"/>
                                      </p:to>
                                    </p:set>
                                    <p:animEffect transition="in" filter="fade">
                                      <p:cBhvr>
                                        <p:cTn id="22" dur="500"/>
                                        <p:tgtEl>
                                          <p:spTgt spid="4">
                                            <p:graphicEl>
                                              <a:dgm id="{DBFE80F8-897F-4B21-9FEB-10406BDCA06F}"/>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B614E4D8-289A-4931-B3CA-48AFF78A4FB7}"/>
                                            </p:graphicEl>
                                          </p:spTgt>
                                        </p:tgtEl>
                                        <p:attrNameLst>
                                          <p:attrName>style.visibility</p:attrName>
                                        </p:attrNameLst>
                                      </p:cBhvr>
                                      <p:to>
                                        <p:strVal val="visible"/>
                                      </p:to>
                                    </p:set>
                                    <p:animEffect transition="in" filter="fade">
                                      <p:cBhvr>
                                        <p:cTn id="27" dur="500"/>
                                        <p:tgtEl>
                                          <p:spTgt spid="4">
                                            <p:graphicEl>
                                              <a:dgm id="{B614E4D8-289A-4931-B3CA-48AFF78A4FB7}"/>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2175BF41-7C10-40D6-8A27-51186BE9F814}"/>
                                            </p:graphicEl>
                                          </p:spTgt>
                                        </p:tgtEl>
                                        <p:attrNameLst>
                                          <p:attrName>style.visibility</p:attrName>
                                        </p:attrNameLst>
                                      </p:cBhvr>
                                      <p:to>
                                        <p:strVal val="visible"/>
                                      </p:to>
                                    </p:set>
                                    <p:animEffect transition="in" filter="fade">
                                      <p:cBhvr>
                                        <p:cTn id="32" dur="500"/>
                                        <p:tgtEl>
                                          <p:spTgt spid="4">
                                            <p:graphicEl>
                                              <a:dgm id="{2175BF41-7C10-40D6-8A27-51186BE9F81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41300" y="676758"/>
            <a:ext cx="5816600" cy="5110784"/>
          </a:xfrm>
          <a:prstGeom prst="rect">
            <a:avLst/>
          </a:prstGeom>
        </p:spPr>
      </p:pic>
      <p:sp>
        <p:nvSpPr>
          <p:cNvPr id="4" name="Title 3"/>
          <p:cNvSpPr>
            <a:spLocks noGrp="1"/>
          </p:cNvSpPr>
          <p:nvPr>
            <p:ph type="title"/>
          </p:nvPr>
        </p:nvSpPr>
        <p:spPr/>
        <p:txBody>
          <a:bodyPr/>
          <a:lstStyle/>
          <a:p>
            <a:r>
              <a:rPr lang="en-US" dirty="0"/>
              <a:t>NCERT Class12 Bio </a:t>
            </a:r>
            <a:r>
              <a:rPr lang="en-US" dirty="0" err="1"/>
              <a:t>ch.</a:t>
            </a:r>
            <a:r>
              <a:rPr lang="en-US" dirty="0"/>
              <a:t> 10</a:t>
            </a:r>
          </a:p>
        </p:txBody>
      </p:sp>
    </p:spTree>
    <p:extLst>
      <p:ext uri="{BB962C8B-B14F-4D97-AF65-F5344CB8AC3E}">
        <p14:creationId xmlns:p14="http://schemas.microsoft.com/office/powerpoint/2010/main" val="13641291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05954" y="160609"/>
            <a:ext cx="5816600" cy="4591373"/>
          </a:xfrm>
          <a:prstGeom prst="rect">
            <a:avLst/>
          </a:prstGeom>
        </p:spPr>
      </p:pic>
      <p:sp>
        <p:nvSpPr>
          <p:cNvPr id="3" name="Title 2"/>
          <p:cNvSpPr>
            <a:spLocks noGrp="1"/>
          </p:cNvSpPr>
          <p:nvPr>
            <p:ph type="title"/>
          </p:nvPr>
        </p:nvSpPr>
        <p:spPr/>
        <p:txBody>
          <a:bodyPr/>
          <a:lstStyle/>
          <a:p>
            <a:r>
              <a:rPr lang="en-US" dirty="0"/>
              <a:t>NCERT Class12 Biology </a:t>
            </a:r>
            <a:r>
              <a:rPr lang="en-US" dirty="0" err="1"/>
              <a:t>ch.</a:t>
            </a:r>
            <a:r>
              <a:rPr lang="en-US" dirty="0"/>
              <a:t> 12</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48885" y="3445933"/>
            <a:ext cx="3909650" cy="2585414"/>
          </a:xfrm>
          <a:prstGeom prst="rect">
            <a:avLst/>
          </a:prstGeom>
        </p:spPr>
      </p:pic>
    </p:spTree>
    <p:extLst>
      <p:ext uri="{BB962C8B-B14F-4D97-AF65-F5344CB8AC3E}">
        <p14:creationId xmlns:p14="http://schemas.microsoft.com/office/powerpoint/2010/main" val="3951625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3799" y="996752"/>
            <a:ext cx="8921903" cy="4921636"/>
          </a:xfrm>
          <a:prstGeom prst="rect">
            <a:avLst/>
          </a:prstGeom>
        </p:spPr>
      </p:pic>
    </p:spTree>
    <p:extLst>
      <p:ext uri="{BB962C8B-B14F-4D97-AF65-F5344CB8AC3E}">
        <p14:creationId xmlns:p14="http://schemas.microsoft.com/office/powerpoint/2010/main" val="3044464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BARC  contribution</a:t>
            </a:r>
          </a:p>
        </p:txBody>
      </p:sp>
      <p:sp>
        <p:nvSpPr>
          <p:cNvPr id="3" name="Content Placeholder 2"/>
          <p:cNvSpPr>
            <a:spLocks noGrp="1"/>
          </p:cNvSpPr>
          <p:nvPr>
            <p:ph idx="1"/>
          </p:nvPr>
        </p:nvSpPr>
        <p:spPr/>
        <p:txBody>
          <a:bodyPr/>
          <a:lstStyle/>
          <a:p>
            <a:r>
              <a:rPr lang="en-US" b="1" dirty="0" err="1"/>
              <a:t>Sesbania</a:t>
            </a:r>
            <a:r>
              <a:rPr lang="en-US" b="1" dirty="0"/>
              <a:t> rostrate </a:t>
            </a:r>
            <a:r>
              <a:rPr lang="en-US" dirty="0"/>
              <a:t>for small farmers: </a:t>
            </a:r>
            <a:r>
              <a:rPr lang="en-US" b="1" dirty="0"/>
              <a:t>green manure crop, nitrogen fixation</a:t>
            </a:r>
            <a:endParaRPr lang="en-US" dirty="0"/>
          </a:p>
          <a:p>
            <a:r>
              <a:rPr lang="en-US" b="1" dirty="0" err="1"/>
              <a:t>Nisarga</a:t>
            </a:r>
            <a:r>
              <a:rPr lang="en-US" b="1" dirty="0"/>
              <a:t>-Runa technology: </a:t>
            </a:r>
            <a:r>
              <a:rPr lang="en-US" dirty="0"/>
              <a:t>biodegradable solid waste into useful manure and methane.</a:t>
            </a:r>
          </a:p>
        </p:txBody>
      </p:sp>
      <p:sp>
        <p:nvSpPr>
          <p:cNvPr id="4" name="Text Placeholder 3"/>
          <p:cNvSpPr>
            <a:spLocks noGrp="1"/>
          </p:cNvSpPr>
          <p:nvPr>
            <p:ph type="body" sz="quarter" idx="13"/>
          </p:nvPr>
        </p:nvSpPr>
        <p:spPr/>
        <p:txBody>
          <a:bodyPr/>
          <a:lstStyle/>
          <a:p>
            <a:r>
              <a:rPr lang="en-US" dirty="0"/>
              <a:t>YEARBOOK</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77950" y="4629150"/>
            <a:ext cx="4762500" cy="2228850"/>
          </a:xfrm>
          <a:prstGeom prst="rect">
            <a:avLst/>
          </a:prstGeom>
        </p:spPr>
      </p:pic>
    </p:spTree>
    <p:extLst>
      <p:ext uri="{BB962C8B-B14F-4D97-AF65-F5344CB8AC3E}">
        <p14:creationId xmlns:p14="http://schemas.microsoft.com/office/powerpoint/2010/main" val="2407932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Manure</a:t>
            </a:r>
          </a:p>
        </p:txBody>
      </p:sp>
      <p:sp>
        <p:nvSpPr>
          <p:cNvPr id="3" name="Content Placeholder 2"/>
          <p:cNvSpPr>
            <a:spLocks noGrp="1"/>
          </p:cNvSpPr>
          <p:nvPr>
            <p:ph idx="1"/>
          </p:nvPr>
        </p:nvSpPr>
        <p:spPr/>
        <p:txBody>
          <a:bodyPr/>
          <a:lstStyle/>
          <a:p>
            <a:r>
              <a:rPr lang="en-US" dirty="0"/>
              <a:t>10 lakh compost pits for organic manure</a:t>
            </a:r>
          </a:p>
          <a:p>
            <a:endParaRPr lang="en-US" dirty="0"/>
          </a:p>
        </p:txBody>
      </p:sp>
      <p:sp>
        <p:nvSpPr>
          <p:cNvPr id="4" name="Text Placeholder 3"/>
          <p:cNvSpPr>
            <a:spLocks noGrp="1"/>
          </p:cNvSpPr>
          <p:nvPr>
            <p:ph type="body" sz="quarter" idx="11"/>
          </p:nvPr>
        </p:nvSpPr>
        <p:spPr/>
        <p:txBody>
          <a:bodyPr/>
          <a:lstStyle/>
          <a:p>
            <a:r>
              <a:rPr lang="en-US" dirty="0"/>
              <a:t>Budget 2016</a:t>
            </a:r>
          </a:p>
        </p:txBody>
      </p:sp>
    </p:spTree>
    <p:extLst>
      <p:ext uri="{BB962C8B-B14F-4D97-AF65-F5344CB8AC3E}">
        <p14:creationId xmlns:p14="http://schemas.microsoft.com/office/powerpoint/2010/main" val="1927901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700" y="0"/>
            <a:ext cx="9144000" cy="6858000"/>
          </a:xfrm>
          <a:prstGeom prst="rect">
            <a:avLst/>
          </a:prstGeom>
        </p:spPr>
      </p:pic>
      <p:sp>
        <p:nvSpPr>
          <p:cNvPr id="5" name="Flowchart: Process 4"/>
          <p:cNvSpPr/>
          <p:nvPr/>
        </p:nvSpPr>
        <p:spPr>
          <a:xfrm>
            <a:off x="0" y="25400"/>
            <a:ext cx="9144000" cy="711200"/>
          </a:xfrm>
          <a:prstGeom prst="flowChartProcess">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Pillar #4: Sectors of Economy ► Agriculture</a:t>
            </a:r>
          </a:p>
        </p:txBody>
      </p:sp>
      <p:graphicFrame>
        <p:nvGraphicFramePr>
          <p:cNvPr id="6" name="Content Placeholder 4"/>
          <p:cNvGraphicFramePr>
            <a:graphicFrameLocks/>
          </p:cNvGraphicFramePr>
          <p:nvPr>
            <p:extLst>
              <p:ext uri="{D42A27DB-BD31-4B8C-83A1-F6EECF244321}">
                <p14:modId xmlns:p14="http://schemas.microsoft.com/office/powerpoint/2010/main" val="295046011"/>
              </p:ext>
            </p:extLst>
          </p:nvPr>
        </p:nvGraphicFramePr>
        <p:xfrm>
          <a:off x="12700" y="870438"/>
          <a:ext cx="6537569" cy="58732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39485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Organic Farming</a:t>
            </a:r>
          </a:p>
        </p:txBody>
      </p:sp>
      <p:pic>
        <p:nvPicPr>
          <p:cNvPr id="8" name="Content Placeholder 7"/>
          <p:cNvPicPr>
            <a:picLocks noGrp="1" noChangeAspect="1"/>
          </p:cNvPicPr>
          <p:nvPr>
            <p:ph sz="quarter" idx="13"/>
          </p:nvPr>
        </p:nvPicPr>
        <p:blipFill>
          <a:blip r:embed="rId3" cstate="email">
            <a:extLst>
              <a:ext uri="{28A0092B-C50C-407E-A947-70E740481C1C}">
                <a14:useLocalDpi xmlns:a14="http://schemas.microsoft.com/office/drawing/2010/main"/>
              </a:ext>
            </a:extLst>
          </a:blip>
          <a:stretch>
            <a:fillRect/>
          </a:stretch>
        </p:blipFill>
        <p:spPr>
          <a:xfrm>
            <a:off x="1534696" y="1438275"/>
            <a:ext cx="6280568" cy="3371850"/>
          </a:xfrm>
          <a:prstGeom prst="rect">
            <a:avLst/>
          </a:prstGeom>
        </p:spPr>
      </p:pic>
    </p:spTree>
    <p:extLst>
      <p:ext uri="{BB962C8B-B14F-4D97-AF65-F5344CB8AC3E}">
        <p14:creationId xmlns:p14="http://schemas.microsoft.com/office/powerpoint/2010/main" val="1133264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quarter" idx="14"/>
          </p:nvPr>
        </p:nvPicPr>
        <p:blipFill>
          <a:blip r:embed="rId3" cstate="email">
            <a:extLst>
              <a:ext uri="{28A0092B-C50C-407E-A947-70E740481C1C}">
                <a14:useLocalDpi xmlns:a14="http://schemas.microsoft.com/office/drawing/2010/main"/>
              </a:ext>
            </a:extLst>
          </a:blip>
          <a:stretch>
            <a:fillRect/>
          </a:stretch>
        </p:blipFill>
        <p:spPr>
          <a:xfrm>
            <a:off x="6729654" y="2909888"/>
            <a:ext cx="2180744" cy="2580085"/>
          </a:xfrm>
          <a:prstGeom prst="rect">
            <a:avLst/>
          </a:prstGeom>
        </p:spPr>
      </p:pic>
      <p:sp>
        <p:nvSpPr>
          <p:cNvPr id="6" name="Content Placeholder 5"/>
          <p:cNvSpPr>
            <a:spLocks noGrp="1"/>
          </p:cNvSpPr>
          <p:nvPr>
            <p:ph idx="1"/>
          </p:nvPr>
        </p:nvSpPr>
        <p:spPr/>
        <p:txBody>
          <a:bodyPr>
            <a:normAutofit/>
          </a:bodyPr>
          <a:lstStyle/>
          <a:p>
            <a:r>
              <a:rPr lang="en-US" dirty="0"/>
              <a:t>Organic farming = w/o chemicals, pesticides</a:t>
            </a:r>
          </a:p>
          <a:p>
            <a:r>
              <a:rPr lang="en-US" dirty="0"/>
              <a:t>Rs.20k/acre to each farmer from seed to marketing</a:t>
            </a:r>
          </a:p>
          <a:p>
            <a:r>
              <a:rPr lang="en-US" dirty="0"/>
              <a:t>Sikkim: “Land of flowers”, “Fully Organic state of India” – </a:t>
            </a:r>
          </a:p>
          <a:p>
            <a:r>
              <a:rPr lang="en-US" dirty="0"/>
              <a:t>USA’s California, Wisconsin also pursue similar marketing</a:t>
            </a:r>
          </a:p>
        </p:txBody>
      </p:sp>
      <p:sp>
        <p:nvSpPr>
          <p:cNvPr id="5" name="Title 4"/>
          <p:cNvSpPr>
            <a:spLocks noGrp="1"/>
          </p:cNvSpPr>
          <p:nvPr>
            <p:ph type="title"/>
          </p:nvPr>
        </p:nvSpPr>
        <p:spPr/>
        <p:txBody>
          <a:bodyPr/>
          <a:lstStyle/>
          <a:p>
            <a:r>
              <a:rPr lang="en-US" dirty="0" err="1"/>
              <a:t>Paramparagat</a:t>
            </a:r>
            <a:r>
              <a:rPr lang="en-US" dirty="0"/>
              <a:t> Krishi Vikas </a:t>
            </a:r>
            <a:r>
              <a:rPr lang="en-US" dirty="0" err="1"/>
              <a:t>yojana</a:t>
            </a:r>
            <a:endParaRPr lang="en-US" dirty="0"/>
          </a:p>
        </p:txBody>
      </p:sp>
      <p:sp>
        <p:nvSpPr>
          <p:cNvPr id="7" name="Text Placeholder 6"/>
          <p:cNvSpPr>
            <a:spLocks noGrp="1"/>
          </p:cNvSpPr>
          <p:nvPr>
            <p:ph type="body" sz="quarter" idx="13"/>
          </p:nvPr>
        </p:nvSpPr>
        <p:spPr/>
        <p:txBody>
          <a:bodyPr/>
          <a:lstStyle/>
          <a:p>
            <a:r>
              <a:rPr lang="en-US" dirty="0"/>
              <a:t>Scheme</a:t>
            </a:r>
          </a:p>
        </p:txBody>
      </p:sp>
    </p:spTree>
    <p:extLst>
      <p:ext uri="{BB962C8B-B14F-4D97-AF65-F5344CB8AC3E}">
        <p14:creationId xmlns:p14="http://schemas.microsoft.com/office/powerpoint/2010/main" val="4158582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u="sng" dirty="0"/>
              <a:t>Krishi Kalyan Surcharge</a:t>
            </a:r>
            <a:r>
              <a:rPr lang="en-US" dirty="0"/>
              <a:t> @7.5% on undisclosed income.</a:t>
            </a:r>
          </a:p>
          <a:p>
            <a:r>
              <a:rPr lang="en-US" u="sng" dirty="0"/>
              <a:t>Krishi Kalyan Cess </a:t>
            </a:r>
            <a:r>
              <a:rPr lang="en-US" dirty="0"/>
              <a:t>on services @0.5%</a:t>
            </a:r>
          </a:p>
          <a:p>
            <a:r>
              <a:rPr lang="en-US" dirty="0"/>
              <a:t>Food security =&gt; Income security 2x farm income by 2022 (@present median annual income &lt;20k)</a:t>
            </a:r>
          </a:p>
        </p:txBody>
      </p:sp>
      <p:sp>
        <p:nvSpPr>
          <p:cNvPr id="14" name="Title 13"/>
          <p:cNvSpPr>
            <a:spLocks noGrp="1"/>
          </p:cNvSpPr>
          <p:nvPr>
            <p:ph type="title"/>
          </p:nvPr>
        </p:nvSpPr>
        <p:spPr/>
        <p:txBody>
          <a:bodyPr/>
          <a:lstStyle/>
          <a:p>
            <a:r>
              <a:rPr lang="en-US" dirty="0"/>
              <a:t>Agri. Provisions</a:t>
            </a:r>
          </a:p>
        </p:txBody>
      </p:sp>
      <p:sp>
        <p:nvSpPr>
          <p:cNvPr id="15" name="Text Placeholder 14"/>
          <p:cNvSpPr>
            <a:spLocks noGrp="1"/>
          </p:cNvSpPr>
          <p:nvPr>
            <p:ph type="body" sz="quarter" idx="11"/>
          </p:nvPr>
        </p:nvSpPr>
        <p:spPr/>
        <p:txBody>
          <a:bodyPr/>
          <a:lstStyle/>
          <a:p>
            <a:r>
              <a:rPr lang="en-US" dirty="0"/>
              <a:t>Budget 2016</a:t>
            </a:r>
          </a:p>
        </p:txBody>
      </p:sp>
    </p:spTree>
    <p:extLst>
      <p:ext uri="{BB962C8B-B14F-4D97-AF65-F5344CB8AC3E}">
        <p14:creationId xmlns:p14="http://schemas.microsoft.com/office/powerpoint/2010/main" val="121042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fontAlgn="ctr"/>
            <a:r>
              <a:rPr lang="en-US" dirty="0"/>
              <a:t>bring 5 lakh acres under organic farming over a three year period.  </a:t>
            </a:r>
          </a:p>
          <a:p>
            <a:pPr fontAlgn="ctr"/>
            <a:r>
              <a:rPr lang="en-US" dirty="0"/>
              <a:t>Emphasis on value chain from North East.</a:t>
            </a:r>
          </a:p>
        </p:txBody>
      </p:sp>
      <p:sp>
        <p:nvSpPr>
          <p:cNvPr id="14" name="Title 13"/>
          <p:cNvSpPr>
            <a:spLocks noGrp="1"/>
          </p:cNvSpPr>
          <p:nvPr>
            <p:ph type="title"/>
          </p:nvPr>
        </p:nvSpPr>
        <p:spPr/>
        <p:txBody>
          <a:bodyPr/>
          <a:lstStyle/>
          <a:p>
            <a:r>
              <a:rPr lang="en-US" dirty="0"/>
              <a:t>Organic farming</a:t>
            </a:r>
          </a:p>
        </p:txBody>
      </p:sp>
      <p:sp>
        <p:nvSpPr>
          <p:cNvPr id="15" name="Text Placeholder 14"/>
          <p:cNvSpPr>
            <a:spLocks noGrp="1"/>
          </p:cNvSpPr>
          <p:nvPr>
            <p:ph type="body" sz="quarter" idx="11"/>
          </p:nvPr>
        </p:nvSpPr>
        <p:spPr/>
        <p:txBody>
          <a:bodyPr/>
          <a:lstStyle/>
          <a:p>
            <a:r>
              <a:rPr lang="en-US" dirty="0"/>
              <a:t>Budget 2016</a:t>
            </a:r>
          </a:p>
        </p:txBody>
      </p:sp>
    </p:spTree>
    <p:extLst>
      <p:ext uri="{BB962C8B-B14F-4D97-AF65-F5344CB8AC3E}">
        <p14:creationId xmlns:p14="http://schemas.microsoft.com/office/powerpoint/2010/main" val="7686442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Geography</a:t>
            </a:r>
          </a:p>
        </p:txBody>
      </p:sp>
      <p:sp>
        <p:nvSpPr>
          <p:cNvPr id="7" name="Content Placeholder 6"/>
          <p:cNvSpPr>
            <a:spLocks noGrp="1"/>
          </p:cNvSpPr>
          <p:nvPr>
            <p:ph idx="1"/>
          </p:nvPr>
        </p:nvSpPr>
        <p:spPr/>
        <p:txBody>
          <a:bodyPr>
            <a:normAutofit/>
          </a:bodyPr>
          <a:lstStyle/>
          <a:p>
            <a:pPr marL="0" indent="0">
              <a:buNone/>
            </a:pPr>
            <a:r>
              <a:rPr lang="en-US" sz="6000" dirty="0"/>
              <a:t>State sharing border with Bhutan, Nepal, China?</a:t>
            </a:r>
          </a:p>
          <a:p>
            <a:pPr marL="557213" indent="-557213">
              <a:buFont typeface="+mj-lt"/>
              <a:buAutoNum type="alphaUcPeriod"/>
            </a:pPr>
            <a:r>
              <a:rPr lang="en-US" sz="6000" dirty="0"/>
              <a:t>Sikkim</a:t>
            </a:r>
          </a:p>
          <a:p>
            <a:pPr marL="557213" indent="-557213">
              <a:buFont typeface="+mj-lt"/>
              <a:buAutoNum type="alphaUcPeriod"/>
            </a:pPr>
            <a:r>
              <a:rPr lang="en-US" sz="6000" dirty="0"/>
              <a:t>Arunanchal</a:t>
            </a:r>
          </a:p>
          <a:p>
            <a:pPr marL="557213" indent="-557213">
              <a:buFont typeface="+mj-lt"/>
              <a:buAutoNum type="alphaUcPeriod"/>
            </a:pPr>
            <a:r>
              <a:rPr lang="en-US" sz="6000" dirty="0"/>
              <a:t>Manipur</a:t>
            </a:r>
          </a:p>
          <a:p>
            <a:pPr marL="557213" indent="-557213">
              <a:buFont typeface="+mj-lt"/>
              <a:buAutoNum type="alphaUcPeriod"/>
            </a:pPr>
            <a:r>
              <a:rPr lang="en-US" sz="6000" dirty="0"/>
              <a:t>None of above.</a:t>
            </a: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62201" y="1881579"/>
            <a:ext cx="4081799" cy="3094844"/>
          </a:xfrm>
          <a:prstGeom prst="rect">
            <a:avLst/>
          </a:prstGeom>
        </p:spPr>
      </p:pic>
    </p:spTree>
    <p:extLst>
      <p:ext uri="{BB962C8B-B14F-4D97-AF65-F5344CB8AC3E}">
        <p14:creationId xmlns:p14="http://schemas.microsoft.com/office/powerpoint/2010/main" val="195482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Vegetarian </a:t>
            </a:r>
            <a:r>
              <a:rPr lang="en-US" dirty="0" err="1"/>
              <a:t>juntaa</a:t>
            </a:r>
            <a:r>
              <a:rPr lang="en-US" dirty="0"/>
              <a:t> = Pulses4Protein but…</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000" y="943219"/>
            <a:ext cx="5089291" cy="5508574"/>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34828" y="943219"/>
            <a:ext cx="5120187" cy="5508574"/>
          </a:xfrm>
          <a:prstGeom prst="rect">
            <a:avLst/>
          </a:prstGeom>
        </p:spPr>
      </p:pic>
      <p:sp>
        <p:nvSpPr>
          <p:cNvPr id="7" name="Rectangle 6"/>
          <p:cNvSpPr/>
          <p:nvPr/>
        </p:nvSpPr>
        <p:spPr>
          <a:xfrm>
            <a:off x="1726068" y="3441032"/>
            <a:ext cx="5908431" cy="553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R&amp;D Less; Mostly on un-irrigated area</a:t>
            </a:r>
          </a:p>
        </p:txBody>
      </p:sp>
      <p:sp>
        <p:nvSpPr>
          <p:cNvPr id="9" name="Rectangle 8"/>
          <p:cNvSpPr/>
          <p:nvPr/>
        </p:nvSpPr>
        <p:spPr>
          <a:xfrm>
            <a:off x="1758348" y="4648805"/>
            <a:ext cx="5908431" cy="553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MSP:23 crop but only rice, wheat, cotton procured</a:t>
            </a:r>
          </a:p>
        </p:txBody>
      </p:sp>
      <p:sp>
        <p:nvSpPr>
          <p:cNvPr id="10" name="Rectangle 9"/>
          <p:cNvSpPr/>
          <p:nvPr/>
        </p:nvSpPr>
        <p:spPr>
          <a:xfrm>
            <a:off x="1752620" y="4036247"/>
            <a:ext cx="5908431" cy="553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Land diversion to industrial/commercial purpose</a:t>
            </a:r>
          </a:p>
        </p:txBody>
      </p:sp>
      <p:sp>
        <p:nvSpPr>
          <p:cNvPr id="8" name="Line Callout 1 (Accent Bar) 7"/>
          <p:cNvSpPr/>
          <p:nvPr/>
        </p:nvSpPr>
        <p:spPr>
          <a:xfrm>
            <a:off x="5152291" y="1792705"/>
            <a:ext cx="2764488" cy="1227221"/>
          </a:xfrm>
          <a:prstGeom prst="accentCallout1">
            <a:avLst>
              <a:gd name="adj1" fmla="val 77573"/>
              <a:gd name="adj2" fmla="val -6592"/>
              <a:gd name="adj3" fmla="val 137877"/>
              <a:gd name="adj4" fmla="val -73268"/>
            </a:avLst>
          </a:prstGeom>
          <a:ln w="57150">
            <a:solidFill>
              <a:schemeClr val="tx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US Economist Michael Kremer- promise to buy HIV-vaccine</a:t>
            </a:r>
          </a:p>
        </p:txBody>
      </p:sp>
      <p:sp>
        <p:nvSpPr>
          <p:cNvPr id="12" name="Line Callout 1 (Accent Bar) 11"/>
          <p:cNvSpPr/>
          <p:nvPr/>
        </p:nvSpPr>
        <p:spPr>
          <a:xfrm>
            <a:off x="766669" y="5462337"/>
            <a:ext cx="4286594" cy="798013"/>
          </a:xfrm>
          <a:prstGeom prst="accentCallout1">
            <a:avLst>
              <a:gd name="adj1" fmla="val -858"/>
              <a:gd name="adj2" fmla="val -6592"/>
              <a:gd name="adj3" fmla="val -57017"/>
              <a:gd name="adj4" fmla="val 25774"/>
            </a:avLst>
          </a:prstGeom>
          <a:ln w="57150">
            <a:solidFill>
              <a:schemeClr val="tx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t>MSP should reflect Social cost</a:t>
            </a:r>
          </a:p>
        </p:txBody>
      </p:sp>
    </p:spTree>
    <p:extLst>
      <p:ext uri="{BB962C8B-B14F-4D97-AF65-F5344CB8AC3E}">
        <p14:creationId xmlns:p14="http://schemas.microsoft.com/office/powerpoint/2010/main" val="398328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a:bodyPr>
          <a:lstStyle/>
          <a:p>
            <a:r>
              <a:rPr lang="en-US" dirty="0"/>
              <a:t>Survey: MSP should reflect social cost</a:t>
            </a:r>
          </a:p>
        </p:txBody>
      </p:sp>
      <p:sp>
        <p:nvSpPr>
          <p:cNvPr id="9" name="Rectangle 8"/>
          <p:cNvSpPr/>
          <p:nvPr/>
        </p:nvSpPr>
        <p:spPr>
          <a:xfrm>
            <a:off x="314908" y="4839089"/>
            <a:ext cx="8299580" cy="1070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Or, instead of MSP, floor price system – if sold  below floor price, then Government will DBT 50% of difference. = less subsidy burden, more WTO compliance.</a:t>
            </a:r>
          </a:p>
        </p:txBody>
      </p:sp>
    </p:spTree>
    <p:extLst>
      <p:ext uri="{BB962C8B-B14F-4D97-AF65-F5344CB8AC3E}">
        <p14:creationId xmlns:p14="http://schemas.microsoft.com/office/powerpoint/2010/main" val="4524756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MSP who declares and for what?</a:t>
            </a:r>
          </a:p>
        </p:txBody>
      </p:sp>
      <p:graphicFrame>
        <p:nvGraphicFramePr>
          <p:cNvPr id="5" name="Content Placeholder 6"/>
          <p:cNvGraphicFramePr>
            <a:graphicFrameLocks/>
          </p:cNvGraphicFramePr>
          <p:nvPr>
            <p:extLst/>
          </p:nvPr>
        </p:nvGraphicFramePr>
        <p:xfrm>
          <a:off x="3059723" y="3622431"/>
          <a:ext cx="6044590" cy="31388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93290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8B96C0D1-A65E-48FE-9B3E-8764D5CE9420}"/>
                                            </p:graphicEl>
                                          </p:spTgt>
                                        </p:tgtEl>
                                        <p:attrNameLst>
                                          <p:attrName>style.visibility</p:attrName>
                                        </p:attrNameLst>
                                      </p:cBhvr>
                                      <p:to>
                                        <p:strVal val="visible"/>
                                      </p:to>
                                    </p:set>
                                    <p:animEffect transition="in" filter="fade">
                                      <p:cBhvr>
                                        <p:cTn id="7" dur="500"/>
                                        <p:tgtEl>
                                          <p:spTgt spid="5">
                                            <p:graphicEl>
                                              <a:dgm id="{8B96C0D1-A65E-48FE-9B3E-8764D5CE942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BC8E68EF-59A9-4A0F-94A0-A083196CEFCD}"/>
                                            </p:graphicEl>
                                          </p:spTgt>
                                        </p:tgtEl>
                                        <p:attrNameLst>
                                          <p:attrName>style.visibility</p:attrName>
                                        </p:attrNameLst>
                                      </p:cBhvr>
                                      <p:to>
                                        <p:strVal val="visible"/>
                                      </p:to>
                                    </p:set>
                                    <p:animEffect transition="in" filter="fade">
                                      <p:cBhvr>
                                        <p:cTn id="12" dur="500"/>
                                        <p:tgtEl>
                                          <p:spTgt spid="5">
                                            <p:graphicEl>
                                              <a:dgm id="{BC8E68EF-59A9-4A0F-94A0-A083196CEFC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899D5665-F1C5-42C7-AB18-2EA837B088D1}"/>
                                            </p:graphicEl>
                                          </p:spTgt>
                                        </p:tgtEl>
                                        <p:attrNameLst>
                                          <p:attrName>style.visibility</p:attrName>
                                        </p:attrNameLst>
                                      </p:cBhvr>
                                      <p:to>
                                        <p:strVal val="visible"/>
                                      </p:to>
                                    </p:set>
                                    <p:animEffect transition="in" filter="fade">
                                      <p:cBhvr>
                                        <p:cTn id="17" dur="500"/>
                                        <p:tgtEl>
                                          <p:spTgt spid="5">
                                            <p:graphicEl>
                                              <a:dgm id="{899D5665-F1C5-42C7-AB18-2EA837B088D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F792055C-FF35-4441-A686-B9A9F50AF3BD}"/>
                                            </p:graphicEl>
                                          </p:spTgt>
                                        </p:tgtEl>
                                        <p:attrNameLst>
                                          <p:attrName>style.visibility</p:attrName>
                                        </p:attrNameLst>
                                      </p:cBhvr>
                                      <p:to>
                                        <p:strVal val="visible"/>
                                      </p:to>
                                    </p:set>
                                    <p:animEffect transition="in" filter="fade">
                                      <p:cBhvr>
                                        <p:cTn id="22" dur="500"/>
                                        <p:tgtEl>
                                          <p:spTgt spid="4">
                                            <p:graphicEl>
                                              <a:dgm id="{F792055C-FF35-4441-A686-B9A9F50AF3B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0DFD0BCA-97EA-44B4-BAFE-9DF0CC3805C8}"/>
                                            </p:graphicEl>
                                          </p:spTgt>
                                        </p:tgtEl>
                                        <p:attrNameLst>
                                          <p:attrName>style.visibility</p:attrName>
                                        </p:attrNameLst>
                                      </p:cBhvr>
                                      <p:to>
                                        <p:strVal val="visible"/>
                                      </p:to>
                                    </p:set>
                                    <p:animEffect transition="in" filter="fade">
                                      <p:cBhvr>
                                        <p:cTn id="27" dur="500"/>
                                        <p:tgtEl>
                                          <p:spTgt spid="4">
                                            <p:graphicEl>
                                              <a:dgm id="{0DFD0BCA-97EA-44B4-BAFE-9DF0CC3805C8}"/>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13728C4B-F58F-46D9-A63A-FFDC4E8DAB4C}"/>
                                            </p:graphicEl>
                                          </p:spTgt>
                                        </p:tgtEl>
                                        <p:attrNameLst>
                                          <p:attrName>style.visibility</p:attrName>
                                        </p:attrNameLst>
                                      </p:cBhvr>
                                      <p:to>
                                        <p:strVal val="visible"/>
                                      </p:to>
                                    </p:set>
                                    <p:animEffect transition="in" filter="fade">
                                      <p:cBhvr>
                                        <p:cTn id="32" dur="500"/>
                                        <p:tgtEl>
                                          <p:spTgt spid="4">
                                            <p:graphicEl>
                                              <a:dgm id="{13728C4B-F58F-46D9-A63A-FFDC4E8DAB4C}"/>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5EBCCD35-26AD-497A-8DA4-BC83B0DCCFE9}"/>
                                            </p:graphicEl>
                                          </p:spTgt>
                                        </p:tgtEl>
                                        <p:attrNameLst>
                                          <p:attrName>style.visibility</p:attrName>
                                        </p:attrNameLst>
                                      </p:cBhvr>
                                      <p:to>
                                        <p:strVal val="visible"/>
                                      </p:to>
                                    </p:set>
                                    <p:animEffect transition="in" filter="fade">
                                      <p:cBhvr>
                                        <p:cTn id="37" dur="500"/>
                                        <p:tgtEl>
                                          <p:spTgt spid="4">
                                            <p:graphicEl>
                                              <a:dgm id="{5EBCCD35-26AD-497A-8DA4-BC83B0DCCFE9}"/>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268ABAC7-F683-402C-B66D-EE10E45DC362}"/>
                                            </p:graphicEl>
                                          </p:spTgt>
                                        </p:tgtEl>
                                        <p:attrNameLst>
                                          <p:attrName>style.visibility</p:attrName>
                                        </p:attrNameLst>
                                      </p:cBhvr>
                                      <p:to>
                                        <p:strVal val="visible"/>
                                      </p:to>
                                    </p:set>
                                    <p:animEffect transition="in" filter="fade">
                                      <p:cBhvr>
                                        <p:cTn id="42" dur="500"/>
                                        <p:tgtEl>
                                          <p:spTgt spid="4">
                                            <p:graphicEl>
                                              <a:dgm id="{268ABAC7-F683-402C-B66D-EE10E45DC362}"/>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1E6292AA-8A1B-40B0-81FE-1BF177030F5B}"/>
                                            </p:graphicEl>
                                          </p:spTgt>
                                        </p:tgtEl>
                                        <p:attrNameLst>
                                          <p:attrName>style.visibility</p:attrName>
                                        </p:attrNameLst>
                                      </p:cBhvr>
                                      <p:to>
                                        <p:strVal val="visible"/>
                                      </p:to>
                                    </p:set>
                                    <p:animEffect transition="in" filter="fade">
                                      <p:cBhvr>
                                        <p:cTn id="47" dur="500"/>
                                        <p:tgtEl>
                                          <p:spTgt spid="4">
                                            <p:graphicEl>
                                              <a:dgm id="{1E6292AA-8A1B-40B0-81FE-1BF177030F5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5" grpId="0">
        <p:bldSub>
          <a:bldDgm bld="one"/>
        </p:bldSub>
      </p:bldGraphic>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Sugar arrears</a:t>
            </a:r>
          </a:p>
        </p:txBody>
      </p:sp>
      <p:graphicFrame>
        <p:nvGraphicFramePr>
          <p:cNvPr id="4" name="Content Placeholder 3"/>
          <p:cNvGraphicFramePr>
            <a:graphicFrameLocks noGrp="1"/>
          </p:cNvGraphicFramePr>
          <p:nvPr>
            <p:ph idx="1"/>
            <p:extLst/>
          </p:nvPr>
        </p:nvGraphicFramePr>
        <p:xfrm>
          <a:off x="153988" y="914400"/>
          <a:ext cx="8805374" cy="4572000"/>
        </p:xfrm>
        <a:graphic>
          <a:graphicData uri="http://schemas.openxmlformats.org/drawingml/2006/table">
            <a:tbl>
              <a:tblPr firstRow="1" bandRow="1">
                <a:tableStyleId>{5C22544A-7EE6-4342-B048-85BDC9FD1C3A}</a:tableStyleId>
              </a:tblPr>
              <a:tblGrid>
                <a:gridCol w="4402687">
                  <a:extLst>
                    <a:ext uri="{9D8B030D-6E8A-4147-A177-3AD203B41FA5}">
                      <a16:colId xmlns:a16="http://schemas.microsoft.com/office/drawing/2014/main" val="20000"/>
                    </a:ext>
                  </a:extLst>
                </a:gridCol>
                <a:gridCol w="4402687">
                  <a:extLst>
                    <a:ext uri="{9D8B030D-6E8A-4147-A177-3AD203B41FA5}">
                      <a16:colId xmlns:a16="http://schemas.microsoft.com/office/drawing/2014/main" val="20001"/>
                    </a:ext>
                  </a:extLst>
                </a:gridCol>
              </a:tblGrid>
              <a:tr h="370840">
                <a:tc>
                  <a:txBody>
                    <a:bodyPr/>
                    <a:lstStyle/>
                    <a:p>
                      <a:pPr algn="ctr"/>
                      <a:r>
                        <a:rPr lang="en-US" sz="6000" b="0" dirty="0">
                          <a:latin typeface="Franklin Gothic Demi Cond" panose="020B0706030402020204" pitchFamily="34" charset="0"/>
                        </a:rPr>
                        <a:t>FRP</a:t>
                      </a:r>
                    </a:p>
                  </a:txBody>
                  <a:tcPr>
                    <a:solidFill>
                      <a:srgbClr val="002060"/>
                    </a:solidFill>
                  </a:tcPr>
                </a:tc>
                <a:tc>
                  <a:txBody>
                    <a:bodyPr/>
                    <a:lstStyle/>
                    <a:p>
                      <a:pPr algn="ctr"/>
                      <a:r>
                        <a:rPr lang="en-US" sz="6000" b="0" dirty="0">
                          <a:latin typeface="Franklin Gothic Demi Cond" panose="020B0706030402020204" pitchFamily="34" charset="0"/>
                        </a:rPr>
                        <a:t>SAP</a:t>
                      </a:r>
                    </a:p>
                  </a:txBody>
                  <a:tcPr>
                    <a:solidFill>
                      <a:srgbClr val="002060"/>
                    </a:solidFill>
                  </a:tcPr>
                </a:tc>
                <a:extLst>
                  <a:ext uri="{0D108BD9-81ED-4DB2-BD59-A6C34878D82A}">
                    <a16:rowId xmlns:a16="http://schemas.microsoft.com/office/drawing/2014/main" val="10000"/>
                  </a:ext>
                </a:extLst>
              </a:tr>
              <a:tr h="370840">
                <a:tc>
                  <a:txBody>
                    <a:bodyPr/>
                    <a:lstStyle/>
                    <a:p>
                      <a:r>
                        <a:rPr lang="en-US" sz="3600" dirty="0">
                          <a:latin typeface="Franklin Gothic Demi Cond" panose="020B0706030402020204" pitchFamily="34" charset="0"/>
                        </a:rPr>
                        <a:t>Fair &amp; remunerative</a:t>
                      </a:r>
                      <a:r>
                        <a:rPr lang="en-US" sz="3600" baseline="0" dirty="0">
                          <a:latin typeface="Franklin Gothic Demi Cond" panose="020B0706030402020204" pitchFamily="34" charset="0"/>
                        </a:rPr>
                        <a:t> prices</a:t>
                      </a:r>
                      <a:endParaRPr lang="en-US" sz="3600" dirty="0">
                        <a:latin typeface="Franklin Gothic Demi Cond" panose="020B0706030402020204" pitchFamily="34" charset="0"/>
                      </a:endParaRPr>
                    </a:p>
                  </a:txBody>
                  <a:tcPr/>
                </a:tc>
                <a:tc>
                  <a:txBody>
                    <a:bodyPr/>
                    <a:lstStyle/>
                    <a:p>
                      <a:r>
                        <a:rPr lang="en-US" sz="3600" dirty="0">
                          <a:latin typeface="Franklin Gothic Demi Cond" panose="020B0706030402020204" pitchFamily="34" charset="0"/>
                        </a:rPr>
                        <a:t>State administered</a:t>
                      </a:r>
                      <a:r>
                        <a:rPr lang="en-US" sz="3600" baseline="0" dirty="0">
                          <a:latin typeface="Franklin Gothic Demi Cond" panose="020B0706030402020204" pitchFamily="34" charset="0"/>
                        </a:rPr>
                        <a:t> prices</a:t>
                      </a:r>
                      <a:endParaRPr lang="en-US" sz="3600" dirty="0">
                        <a:latin typeface="Franklin Gothic Demi Cond" panose="020B0706030402020204" pitchFamily="34" charset="0"/>
                      </a:endParaRPr>
                    </a:p>
                  </a:txBody>
                  <a:tcPr/>
                </a:tc>
                <a:extLst>
                  <a:ext uri="{0D108BD9-81ED-4DB2-BD59-A6C34878D82A}">
                    <a16:rowId xmlns:a16="http://schemas.microsoft.com/office/drawing/2014/main" val="10001"/>
                  </a:ext>
                </a:extLst>
              </a:tr>
              <a:tr h="370840">
                <a:tc>
                  <a:txBody>
                    <a:bodyPr/>
                    <a:lstStyle/>
                    <a:p>
                      <a:r>
                        <a:rPr lang="en-US" sz="3600" dirty="0">
                          <a:latin typeface="Franklin Gothic Demi Cond" panose="020B0706030402020204" pitchFamily="34" charset="0"/>
                        </a:rPr>
                        <a:t>Union fixes</a:t>
                      </a:r>
                    </a:p>
                  </a:txBody>
                  <a:tcPr/>
                </a:tc>
                <a:tc>
                  <a:txBody>
                    <a:bodyPr/>
                    <a:lstStyle/>
                    <a:p>
                      <a:r>
                        <a:rPr lang="en-US" sz="3600" dirty="0">
                          <a:latin typeface="Franklin Gothic Demi Cond" panose="020B0706030402020204" pitchFamily="34" charset="0"/>
                        </a:rPr>
                        <a:t>State fixes</a:t>
                      </a:r>
                    </a:p>
                  </a:txBody>
                  <a:tcPr/>
                </a:tc>
                <a:extLst>
                  <a:ext uri="{0D108BD9-81ED-4DB2-BD59-A6C34878D82A}">
                    <a16:rowId xmlns:a16="http://schemas.microsoft.com/office/drawing/2014/main" val="10002"/>
                  </a:ext>
                </a:extLst>
              </a:tr>
              <a:tr h="370840">
                <a:tc>
                  <a:txBody>
                    <a:bodyPr/>
                    <a:lstStyle/>
                    <a:p>
                      <a:endParaRPr lang="en-US" sz="3600" dirty="0">
                        <a:latin typeface="Franklin Gothic Demi Cond" panose="020B0706030402020204" pitchFamily="34" charset="0"/>
                      </a:endParaRPr>
                    </a:p>
                  </a:txBody>
                  <a:tcPr/>
                </a:tc>
                <a:tc>
                  <a:txBody>
                    <a:bodyPr/>
                    <a:lstStyle/>
                    <a:p>
                      <a:r>
                        <a:rPr lang="en-US" sz="3600" dirty="0">
                          <a:latin typeface="Franklin Gothic Demi Cond" panose="020B0706030402020204" pitchFamily="34" charset="0"/>
                        </a:rPr>
                        <a:t>Higher than FRP for vote</a:t>
                      </a:r>
                      <a:r>
                        <a:rPr lang="en-US" sz="3600" baseline="0" dirty="0">
                          <a:latin typeface="Franklin Gothic Demi Cond" panose="020B0706030402020204" pitchFamily="34" charset="0"/>
                        </a:rPr>
                        <a:t> bank. Mill owners’ arrears.</a:t>
                      </a:r>
                      <a:endParaRPr lang="en-US" sz="3600" dirty="0">
                        <a:latin typeface="Franklin Gothic Demi Cond" panose="020B0706030402020204" pitchFamily="34" charset="0"/>
                      </a:endParaRPr>
                    </a:p>
                  </a:txBody>
                  <a:tcPr/>
                </a:tc>
                <a:extLst>
                  <a:ext uri="{0D108BD9-81ED-4DB2-BD59-A6C34878D82A}">
                    <a16:rowId xmlns:a16="http://schemas.microsoft.com/office/drawing/2014/main" val="10003"/>
                  </a:ext>
                </a:extLst>
              </a:tr>
            </a:tbl>
          </a:graphicData>
        </a:graphic>
      </p:graphicFrame>
      <p:sp>
        <p:nvSpPr>
          <p:cNvPr id="5" name="Rectangular Callout 4"/>
          <p:cNvSpPr/>
          <p:nvPr/>
        </p:nvSpPr>
        <p:spPr>
          <a:xfrm>
            <a:off x="1459522" y="5917223"/>
            <a:ext cx="7684478" cy="940778"/>
          </a:xfrm>
          <a:prstGeom prst="wedgeRectCallout">
            <a:avLst>
              <a:gd name="adj1" fmla="val 10966"/>
              <a:gd name="adj2" fmla="val -1083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C.Rangarajan</a:t>
            </a:r>
            <a:r>
              <a:rPr lang="en-US" sz="2400" dirty="0"/>
              <a:t> panel said abolish.</a:t>
            </a:r>
          </a:p>
          <a:p>
            <a:pPr algn="ctr"/>
            <a:r>
              <a:rPr lang="en-US" sz="2400" dirty="0"/>
              <a:t>SEFESU-2014: interest free loan by union to mill owners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67354" y="3783770"/>
            <a:ext cx="2004646" cy="171731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4211062"/>
            <a:ext cx="2004646" cy="2676306"/>
          </a:xfrm>
          <a:prstGeom prst="rect">
            <a:avLst/>
          </a:prstGeom>
        </p:spPr>
      </p:pic>
    </p:spTree>
    <p:extLst>
      <p:ext uri="{BB962C8B-B14F-4D97-AF65-F5344CB8AC3E}">
        <p14:creationId xmlns:p14="http://schemas.microsoft.com/office/powerpoint/2010/main" val="4992557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
            <a:ext cx="9110685" cy="6145823"/>
          </a:xfrm>
          <a:prstGeom prst="rect">
            <a:avLst/>
          </a:prstGeom>
        </p:spPr>
      </p:pic>
    </p:spTree>
    <p:extLst>
      <p:ext uri="{BB962C8B-B14F-4D97-AF65-F5344CB8AC3E}">
        <p14:creationId xmlns:p14="http://schemas.microsoft.com/office/powerpoint/2010/main" val="30042567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2835" y="1073551"/>
            <a:ext cx="5944115" cy="4829594"/>
          </a:xfrm>
          <a:prstGeom prst="rect">
            <a:avLst/>
          </a:prstGeom>
        </p:spPr>
      </p:pic>
      <p:sp>
        <p:nvSpPr>
          <p:cNvPr id="3" name="Title 2"/>
          <p:cNvSpPr>
            <a:spLocks noGrp="1"/>
          </p:cNvSpPr>
          <p:nvPr>
            <p:ph type="title"/>
          </p:nvPr>
        </p:nvSpPr>
        <p:spPr/>
        <p:txBody>
          <a:bodyPr>
            <a:normAutofit fontScale="90000"/>
          </a:bodyPr>
          <a:lstStyle/>
          <a:p>
            <a:r>
              <a:rPr lang="en-US" dirty="0"/>
              <a:t>Crop Diversification in original green rev. states</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67482" y="3154240"/>
            <a:ext cx="830645" cy="830645"/>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90316" y="3873011"/>
            <a:ext cx="830645" cy="83064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58835" y="4703656"/>
            <a:ext cx="830645" cy="830645"/>
          </a:xfrm>
          <a:prstGeom prst="rect">
            <a:avLst/>
          </a:prstGeom>
        </p:spPr>
      </p:pic>
      <p:sp>
        <p:nvSpPr>
          <p:cNvPr id="8" name="Rectangle 7"/>
          <p:cNvSpPr/>
          <p:nvPr/>
        </p:nvSpPr>
        <p:spPr>
          <a:xfrm>
            <a:off x="3884002" y="4826977"/>
            <a:ext cx="1226527" cy="369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W.UP</a:t>
            </a:r>
          </a:p>
        </p:txBody>
      </p:sp>
      <p:sp>
        <p:nvSpPr>
          <p:cNvPr id="9" name="Rectangle 8"/>
          <p:cNvSpPr/>
          <p:nvPr/>
        </p:nvSpPr>
        <p:spPr>
          <a:xfrm>
            <a:off x="6119447" y="2182691"/>
            <a:ext cx="2954215" cy="3250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u="sng" dirty="0"/>
              <a:t>Promotion of</a:t>
            </a:r>
          </a:p>
          <a:p>
            <a:pPr marL="557213" indent="-557213">
              <a:buFont typeface="+mj-lt"/>
              <a:buAutoNum type="arabicPeriod"/>
            </a:pPr>
            <a:r>
              <a:rPr lang="en-US" sz="3000" dirty="0"/>
              <a:t>Pulse, Oilseed, Maize</a:t>
            </a:r>
          </a:p>
          <a:p>
            <a:pPr marL="557213" indent="-557213">
              <a:buFont typeface="+mj-lt"/>
              <a:buAutoNum type="arabicPeriod"/>
            </a:pPr>
            <a:r>
              <a:rPr lang="en-US" sz="3000" dirty="0"/>
              <a:t>Agro forestry</a:t>
            </a:r>
          </a:p>
          <a:p>
            <a:pPr marL="557213" indent="-557213">
              <a:buFont typeface="+mj-lt"/>
              <a:buAutoNum type="arabicPeriod"/>
            </a:pPr>
            <a:r>
              <a:rPr lang="en-US" sz="3000" dirty="0"/>
              <a:t>Water table recharge</a:t>
            </a:r>
          </a:p>
        </p:txBody>
      </p:sp>
    </p:spTree>
    <p:extLst>
      <p:ext uri="{BB962C8B-B14F-4D97-AF65-F5344CB8AC3E}">
        <p14:creationId xmlns:p14="http://schemas.microsoft.com/office/powerpoint/2010/main" val="340709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700" y="0"/>
            <a:ext cx="9144000" cy="6858000"/>
          </a:xfrm>
          <a:prstGeom prst="rect">
            <a:avLst/>
          </a:prstGeom>
        </p:spPr>
      </p:pic>
      <p:sp>
        <p:nvSpPr>
          <p:cNvPr id="5" name="Flowchart: Process 4"/>
          <p:cNvSpPr/>
          <p:nvPr/>
        </p:nvSpPr>
        <p:spPr>
          <a:xfrm>
            <a:off x="0" y="25400"/>
            <a:ext cx="9144000" cy="711200"/>
          </a:xfrm>
          <a:prstGeom prst="flowChartProcess">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Pillar #4: Sectors of Economy ► Agriculture</a:t>
            </a:r>
          </a:p>
        </p:txBody>
      </p:sp>
      <p:graphicFrame>
        <p:nvGraphicFramePr>
          <p:cNvPr id="6" name="Content Placeholder 4"/>
          <p:cNvGraphicFramePr>
            <a:graphicFrameLocks/>
          </p:cNvGraphicFramePr>
          <p:nvPr>
            <p:extLst/>
          </p:nvPr>
        </p:nvGraphicFramePr>
        <p:xfrm>
          <a:off x="12700" y="870438"/>
          <a:ext cx="6537569" cy="58732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822489" y="617942"/>
            <a:ext cx="1190791" cy="1190791"/>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154774" y="617942"/>
            <a:ext cx="1190791" cy="1190791"/>
          </a:xfrm>
          <a:prstGeom prst="rect">
            <a:avLst/>
          </a:prstGeom>
        </p:spPr>
      </p:pic>
    </p:spTree>
    <p:extLst>
      <p:ext uri="{BB962C8B-B14F-4D97-AF65-F5344CB8AC3E}">
        <p14:creationId xmlns:p14="http://schemas.microsoft.com/office/powerpoint/2010/main" val="4640058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sz="quarter" idx="14"/>
          </p:nvPr>
        </p:nvPicPr>
        <p:blipFill>
          <a:blip r:embed="rId2" cstate="email">
            <a:extLst>
              <a:ext uri="{28A0092B-C50C-407E-A947-70E740481C1C}">
                <a14:useLocalDpi xmlns:a14="http://schemas.microsoft.com/office/drawing/2010/main"/>
              </a:ext>
            </a:extLst>
          </a:blip>
          <a:stretch>
            <a:fillRect/>
          </a:stretch>
        </p:blipFill>
        <p:spPr>
          <a:xfrm>
            <a:off x="6661150" y="4242962"/>
            <a:ext cx="2317750" cy="800950"/>
          </a:xfrm>
          <a:prstGeom prst="rect">
            <a:avLst/>
          </a:prstGeom>
        </p:spPr>
      </p:pic>
      <p:sp>
        <p:nvSpPr>
          <p:cNvPr id="7" name="Content Placeholder 6"/>
          <p:cNvSpPr>
            <a:spLocks noGrp="1"/>
          </p:cNvSpPr>
          <p:nvPr>
            <p:ph idx="1"/>
          </p:nvPr>
        </p:nvSpPr>
        <p:spPr/>
        <p:txBody>
          <a:bodyPr>
            <a:normAutofit fontScale="92500" lnSpcReduction="10000"/>
          </a:bodyPr>
          <a:lstStyle/>
          <a:p>
            <a:r>
              <a:rPr lang="en-US" dirty="0"/>
              <a:t>Gone </a:t>
            </a:r>
            <a:r>
              <a:rPr lang="en-US" strike="sngStrike" dirty="0"/>
              <a:t>National Agricultural Insurance Scheme and Modified NAIS</a:t>
            </a:r>
          </a:p>
          <a:p>
            <a:r>
              <a:rPr lang="en-US" dirty="0"/>
              <a:t>Against natural calamities</a:t>
            </a:r>
          </a:p>
          <a:p>
            <a:r>
              <a:rPr lang="en-US" dirty="0"/>
              <a:t>Remote sensing, smart phone, DBT for payment; Gujarat: only e-portal</a:t>
            </a:r>
          </a:p>
          <a:p>
            <a:r>
              <a:rPr lang="en-US" dirty="0" err="1"/>
              <a:t>Kharif</a:t>
            </a:r>
            <a:r>
              <a:rPr lang="en-US" dirty="0"/>
              <a:t> premium: 2% (of the total premium)</a:t>
            </a:r>
          </a:p>
          <a:p>
            <a:r>
              <a:rPr lang="en-US" dirty="0"/>
              <a:t>Rabi: 1.5%</a:t>
            </a:r>
          </a:p>
          <a:p>
            <a:r>
              <a:rPr lang="en-US" dirty="0"/>
              <a:t>Horticulture/Commercial: 5%</a:t>
            </a:r>
          </a:p>
        </p:txBody>
      </p:sp>
      <p:sp>
        <p:nvSpPr>
          <p:cNvPr id="6" name="Title 5"/>
          <p:cNvSpPr>
            <a:spLocks noGrp="1"/>
          </p:cNvSpPr>
          <p:nvPr>
            <p:ph type="title"/>
          </p:nvPr>
        </p:nvSpPr>
        <p:spPr/>
        <p:txBody>
          <a:bodyPr/>
          <a:lstStyle/>
          <a:p>
            <a:r>
              <a:rPr lang="en-US"/>
              <a:t>PM Fasal Bima Yojana 2016, Jan</a:t>
            </a:r>
            <a:endParaRPr lang="en-US" dirty="0"/>
          </a:p>
        </p:txBody>
      </p:sp>
      <p:sp>
        <p:nvSpPr>
          <p:cNvPr id="8" name="Text Placeholder 7"/>
          <p:cNvSpPr>
            <a:spLocks noGrp="1"/>
          </p:cNvSpPr>
          <p:nvPr>
            <p:ph type="body" sz="quarter" idx="13"/>
          </p:nvPr>
        </p:nvSpPr>
        <p:spPr/>
        <p:txBody>
          <a:bodyPr/>
          <a:lstStyle/>
          <a:p>
            <a:r>
              <a:rPr lang="en-US"/>
              <a:t>Scheme</a:t>
            </a:r>
            <a:endParaRPr lang="en-US" dirty="0"/>
          </a:p>
        </p:txBody>
      </p:sp>
    </p:spTree>
    <p:extLst>
      <p:ext uri="{BB962C8B-B14F-4D97-AF65-F5344CB8AC3E}">
        <p14:creationId xmlns:p14="http://schemas.microsoft.com/office/powerpoint/2010/main" val="3227846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Statistics- ranking type MCQs</a:t>
            </a:r>
          </a:p>
        </p:txBody>
      </p:sp>
      <p:graphicFrame>
        <p:nvGraphicFramePr>
          <p:cNvPr id="10" name="Chart 9"/>
          <p:cNvGraphicFramePr/>
          <p:nvPr>
            <p:extLst>
              <p:ext uri="{D42A27DB-BD31-4B8C-83A1-F6EECF244321}">
                <p14:modId xmlns:p14="http://schemas.microsoft.com/office/powerpoint/2010/main" val="2958828068"/>
              </p:ext>
            </p:extLst>
          </p:nvPr>
        </p:nvGraphicFramePr>
        <p:xfrm>
          <a:off x="3621055" y="795523"/>
          <a:ext cx="6480888" cy="50822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2913597697"/>
              </p:ext>
            </p:extLst>
          </p:nvPr>
        </p:nvGraphicFramePr>
        <p:xfrm>
          <a:off x="-293914" y="1798865"/>
          <a:ext cx="5241471" cy="5059135"/>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ular Callout 1"/>
          <p:cNvSpPr/>
          <p:nvPr/>
        </p:nvSpPr>
        <p:spPr>
          <a:xfrm>
            <a:off x="6672943" y="4223657"/>
            <a:ext cx="2242457" cy="870857"/>
          </a:xfrm>
          <a:prstGeom prst="wedgeRectCallout">
            <a:avLst>
              <a:gd name="adj1" fmla="val 1012"/>
              <a:gd name="adj2" fmla="val -987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t>More than 50% </a:t>
            </a:r>
            <a:r>
              <a:rPr lang="en-US" sz="2800" dirty="0" err="1"/>
              <a:t>nahi</a:t>
            </a:r>
            <a:r>
              <a:rPr lang="en-US" sz="2800" dirty="0"/>
              <a:t> hai</a:t>
            </a:r>
          </a:p>
        </p:txBody>
      </p:sp>
    </p:spTree>
    <p:extLst>
      <p:ext uri="{BB962C8B-B14F-4D97-AF65-F5344CB8AC3E}">
        <p14:creationId xmlns:p14="http://schemas.microsoft.com/office/powerpoint/2010/main" val="117166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139584126"/>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r>
              <a:rPr lang="en-US" dirty="0"/>
              <a:t>PMFBY ► </a:t>
            </a:r>
            <a:r>
              <a:rPr lang="en-US" dirty="0" err="1"/>
              <a:t>Agri</a:t>
            </a:r>
            <a:r>
              <a:rPr lang="en-US" dirty="0"/>
              <a:t> Min ►</a:t>
            </a:r>
          </a:p>
        </p:txBody>
      </p:sp>
      <p:sp>
        <p:nvSpPr>
          <p:cNvPr id="13" name="Rectangular Callout 12"/>
          <p:cNvSpPr/>
          <p:nvPr/>
        </p:nvSpPr>
        <p:spPr>
          <a:xfrm>
            <a:off x="153988" y="6013938"/>
            <a:ext cx="2070466" cy="553916"/>
          </a:xfrm>
          <a:prstGeom prst="wedgeRectCallout">
            <a:avLst>
              <a:gd name="adj1" fmla="val 26728"/>
              <a:gd name="adj2" fmla="val -13273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 consideration</a:t>
            </a:r>
          </a:p>
        </p:txBody>
      </p:sp>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3988" y="914400"/>
            <a:ext cx="1180795" cy="1180795"/>
          </a:xfrm>
          <a:prstGeom prst="rect">
            <a:avLst/>
          </a:prstGeom>
        </p:spPr>
      </p:pic>
      <p:pic>
        <p:nvPicPr>
          <p:cNvPr id="15" name="Picture 1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3987" y="2814333"/>
            <a:ext cx="1180795" cy="1180795"/>
          </a:xfrm>
          <a:prstGeom prst="rect">
            <a:avLst/>
          </a:prstGeom>
        </p:spPr>
      </p:pic>
    </p:spTree>
    <p:extLst>
      <p:ext uri="{BB962C8B-B14F-4D97-AF65-F5344CB8AC3E}">
        <p14:creationId xmlns:p14="http://schemas.microsoft.com/office/powerpoint/2010/main" val="14984407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49225" y="155575"/>
          <a:ext cx="6483160" cy="3108960"/>
        </p:xfrm>
        <a:graphic>
          <a:graphicData uri="http://schemas.openxmlformats.org/drawingml/2006/table">
            <a:tbl>
              <a:tblPr>
                <a:tableStyleId>{08FB837D-C827-4EFA-A057-4D05807E0F7C}</a:tableStyleId>
              </a:tblPr>
              <a:tblGrid>
                <a:gridCol w="4114998">
                  <a:extLst>
                    <a:ext uri="{9D8B030D-6E8A-4147-A177-3AD203B41FA5}">
                      <a16:colId xmlns:a16="http://schemas.microsoft.com/office/drawing/2014/main" val="3389309640"/>
                    </a:ext>
                  </a:extLst>
                </a:gridCol>
                <a:gridCol w="1032579">
                  <a:extLst>
                    <a:ext uri="{9D8B030D-6E8A-4147-A177-3AD203B41FA5}">
                      <a16:colId xmlns:a16="http://schemas.microsoft.com/office/drawing/2014/main" val="4081093148"/>
                    </a:ext>
                  </a:extLst>
                </a:gridCol>
                <a:gridCol w="1335583">
                  <a:extLst>
                    <a:ext uri="{9D8B030D-6E8A-4147-A177-3AD203B41FA5}">
                      <a16:colId xmlns:a16="http://schemas.microsoft.com/office/drawing/2014/main" val="3845255394"/>
                    </a:ext>
                  </a:extLst>
                </a:gridCol>
              </a:tblGrid>
              <a:tr h="487680">
                <a:tc>
                  <a:txBody>
                    <a:bodyPr/>
                    <a:lstStyle/>
                    <a:p>
                      <a:pPr marL="0" marR="0" fontAlgn="t">
                        <a:spcBef>
                          <a:spcPts val="0"/>
                        </a:spcBef>
                        <a:spcAft>
                          <a:spcPts val="0"/>
                        </a:spcAft>
                      </a:pPr>
                      <a:r>
                        <a:rPr lang="en-US" sz="2700" dirty="0">
                          <a:effectLst/>
                        </a:rPr>
                        <a:t>Definition</a:t>
                      </a:r>
                      <a:endParaRPr lang="en-US" sz="2700" dirty="0">
                        <a:effectLst/>
                        <a:latin typeface="+mn-lt"/>
                      </a:endParaRPr>
                    </a:p>
                  </a:txBody>
                  <a:tcPr marL="29425" marR="29425" marT="38100" marB="38100"/>
                </a:tc>
                <a:tc>
                  <a:txBody>
                    <a:bodyPr/>
                    <a:lstStyle/>
                    <a:p>
                      <a:pPr marL="0" marR="0" fontAlgn="t">
                        <a:spcBef>
                          <a:spcPts val="0"/>
                        </a:spcBef>
                        <a:spcAft>
                          <a:spcPts val="0"/>
                        </a:spcAft>
                      </a:pPr>
                      <a:r>
                        <a:rPr lang="en-US" sz="2700">
                          <a:effectLst/>
                        </a:rPr>
                        <a:t>2001</a:t>
                      </a:r>
                      <a:endParaRPr lang="en-US" sz="2700">
                        <a:effectLst/>
                        <a:latin typeface="+mn-lt"/>
                      </a:endParaRPr>
                    </a:p>
                  </a:txBody>
                  <a:tcPr marL="29425" marR="29425" marT="38100" marB="38100"/>
                </a:tc>
                <a:tc>
                  <a:txBody>
                    <a:bodyPr/>
                    <a:lstStyle/>
                    <a:p>
                      <a:pPr marL="0" marR="0" fontAlgn="t">
                        <a:spcBef>
                          <a:spcPts val="0"/>
                        </a:spcBef>
                        <a:spcAft>
                          <a:spcPts val="0"/>
                        </a:spcAft>
                      </a:pPr>
                      <a:r>
                        <a:rPr lang="en-US" sz="2700">
                          <a:effectLst/>
                        </a:rPr>
                        <a:t>2014</a:t>
                      </a:r>
                      <a:endParaRPr lang="en-US" sz="2700">
                        <a:effectLst/>
                        <a:latin typeface="+mn-lt"/>
                      </a:endParaRPr>
                    </a:p>
                  </a:txBody>
                  <a:tcPr marL="29425" marR="29425" marT="38100" marB="38100"/>
                </a:tc>
                <a:extLst>
                  <a:ext uri="{0D108BD9-81ED-4DB2-BD59-A6C34878D82A}">
                    <a16:rowId xmlns:a16="http://schemas.microsoft.com/office/drawing/2014/main" val="2319146729"/>
                  </a:ext>
                </a:extLst>
              </a:tr>
              <a:tr h="1310640">
                <a:tc>
                  <a:txBody>
                    <a:bodyPr/>
                    <a:lstStyle/>
                    <a:p>
                      <a:pPr marL="0" marR="0" fontAlgn="t">
                        <a:spcBef>
                          <a:spcPts val="0"/>
                        </a:spcBef>
                        <a:spcAft>
                          <a:spcPts val="0"/>
                        </a:spcAft>
                      </a:pPr>
                      <a:r>
                        <a:rPr lang="en-US" sz="2700" u="sng" dirty="0">
                          <a:effectLst/>
                        </a:rPr>
                        <a:t>Insurance penetration</a:t>
                      </a:r>
                      <a:r>
                        <a:rPr lang="en-US" sz="2700" dirty="0">
                          <a:effectLst/>
                        </a:rPr>
                        <a:t>: premium volume as a ratio of GDP</a:t>
                      </a:r>
                      <a:endParaRPr lang="en-US" sz="2700" dirty="0">
                        <a:effectLst/>
                        <a:latin typeface="+mn-lt"/>
                      </a:endParaRPr>
                    </a:p>
                  </a:txBody>
                  <a:tcPr marL="29425" marR="29425" marT="38100" marB="38100"/>
                </a:tc>
                <a:tc>
                  <a:txBody>
                    <a:bodyPr/>
                    <a:lstStyle/>
                    <a:p>
                      <a:pPr marL="0" marR="0" fontAlgn="t">
                        <a:spcBef>
                          <a:spcPts val="0"/>
                        </a:spcBef>
                        <a:spcAft>
                          <a:spcPts val="0"/>
                        </a:spcAft>
                      </a:pPr>
                      <a:r>
                        <a:rPr lang="en-US" sz="2700" dirty="0">
                          <a:effectLst/>
                        </a:rPr>
                        <a:t>2.71</a:t>
                      </a:r>
                      <a:endParaRPr lang="en-US" sz="2700" dirty="0">
                        <a:effectLst/>
                        <a:latin typeface="+mn-lt"/>
                      </a:endParaRPr>
                    </a:p>
                  </a:txBody>
                  <a:tcPr marL="29425" marR="29425" marT="38100" marB="38100"/>
                </a:tc>
                <a:tc>
                  <a:txBody>
                    <a:bodyPr/>
                    <a:lstStyle/>
                    <a:p>
                      <a:pPr marL="0" marR="0" fontAlgn="t">
                        <a:spcBef>
                          <a:spcPts val="0"/>
                        </a:spcBef>
                        <a:spcAft>
                          <a:spcPts val="0"/>
                        </a:spcAft>
                      </a:pPr>
                      <a:r>
                        <a:rPr lang="en-US" sz="2700" dirty="0">
                          <a:effectLst/>
                        </a:rPr>
                        <a:t>3.3 (Global: 3.4%)</a:t>
                      </a:r>
                      <a:endParaRPr lang="en-US" sz="2700" dirty="0">
                        <a:effectLst/>
                        <a:latin typeface="+mn-lt"/>
                      </a:endParaRPr>
                    </a:p>
                  </a:txBody>
                  <a:tcPr marL="29425" marR="29425" marT="38100" marB="38100"/>
                </a:tc>
                <a:extLst>
                  <a:ext uri="{0D108BD9-81ED-4DB2-BD59-A6C34878D82A}">
                    <a16:rowId xmlns:a16="http://schemas.microsoft.com/office/drawing/2014/main" val="2477635889"/>
                  </a:ext>
                </a:extLst>
              </a:tr>
              <a:tr h="1310640">
                <a:tc>
                  <a:txBody>
                    <a:bodyPr/>
                    <a:lstStyle/>
                    <a:p>
                      <a:pPr marL="0" marR="0" fontAlgn="t">
                        <a:spcBef>
                          <a:spcPts val="0"/>
                        </a:spcBef>
                        <a:spcAft>
                          <a:spcPts val="0"/>
                        </a:spcAft>
                      </a:pPr>
                      <a:r>
                        <a:rPr lang="en-US" sz="2700" u="sng" dirty="0">
                          <a:effectLst/>
                        </a:rPr>
                        <a:t>Insurance density:</a:t>
                      </a:r>
                      <a:r>
                        <a:rPr lang="en-US" sz="2700" dirty="0">
                          <a:effectLst/>
                        </a:rPr>
                        <a:t> ratio of premium to population (per capita premium)</a:t>
                      </a:r>
                      <a:endParaRPr lang="en-US" sz="2700" dirty="0">
                        <a:effectLst/>
                        <a:latin typeface="+mn-lt"/>
                      </a:endParaRPr>
                    </a:p>
                  </a:txBody>
                  <a:tcPr marL="29425" marR="29425" marT="38100" marB="38100"/>
                </a:tc>
                <a:tc>
                  <a:txBody>
                    <a:bodyPr/>
                    <a:lstStyle/>
                    <a:p>
                      <a:pPr marL="0" marR="0" fontAlgn="t">
                        <a:spcBef>
                          <a:spcPts val="0"/>
                        </a:spcBef>
                        <a:spcAft>
                          <a:spcPts val="0"/>
                        </a:spcAft>
                      </a:pPr>
                      <a:r>
                        <a:rPr lang="en-US" sz="2700" dirty="0">
                          <a:effectLst/>
                        </a:rPr>
                        <a:t>$11.5</a:t>
                      </a:r>
                      <a:endParaRPr lang="en-US" sz="2700" dirty="0">
                        <a:effectLst/>
                        <a:latin typeface="+mn-lt"/>
                      </a:endParaRPr>
                    </a:p>
                  </a:txBody>
                  <a:tcPr marL="29425" marR="29425" marT="38100" marB="38100"/>
                </a:tc>
                <a:tc>
                  <a:txBody>
                    <a:bodyPr/>
                    <a:lstStyle/>
                    <a:p>
                      <a:pPr marL="0" marR="0" fontAlgn="t">
                        <a:spcBef>
                          <a:spcPts val="0"/>
                        </a:spcBef>
                        <a:spcAft>
                          <a:spcPts val="0"/>
                        </a:spcAft>
                      </a:pPr>
                      <a:r>
                        <a:rPr lang="en-US" sz="2700" dirty="0">
                          <a:effectLst/>
                        </a:rPr>
                        <a:t>$55 (Global: &gt;290$)</a:t>
                      </a:r>
                      <a:endParaRPr lang="en-US" sz="2700" dirty="0">
                        <a:effectLst/>
                        <a:latin typeface="+mn-lt"/>
                      </a:endParaRPr>
                    </a:p>
                  </a:txBody>
                  <a:tcPr marL="29425" marR="29425" marT="38100" marB="38100"/>
                </a:tc>
                <a:extLst>
                  <a:ext uri="{0D108BD9-81ED-4DB2-BD59-A6C34878D82A}">
                    <a16:rowId xmlns:a16="http://schemas.microsoft.com/office/drawing/2014/main" val="769702163"/>
                  </a:ext>
                </a:extLst>
              </a:tr>
            </a:tbl>
          </a:graphicData>
        </a:graphic>
      </p:graphicFrame>
      <p:sp>
        <p:nvSpPr>
          <p:cNvPr id="4" name="Title 3"/>
          <p:cNvSpPr>
            <a:spLocks noGrp="1"/>
          </p:cNvSpPr>
          <p:nvPr>
            <p:ph type="title"/>
          </p:nvPr>
        </p:nvSpPr>
        <p:spPr/>
        <p:txBody>
          <a:bodyPr>
            <a:normAutofit/>
          </a:bodyPr>
          <a:lstStyle/>
          <a:p>
            <a:r>
              <a:rPr lang="en-US" dirty="0"/>
              <a:t>Insurance related</a:t>
            </a:r>
          </a:p>
        </p:txBody>
      </p:sp>
      <p:sp>
        <p:nvSpPr>
          <p:cNvPr id="2" name="Text Placeholder 1"/>
          <p:cNvSpPr>
            <a:spLocks noGrp="1"/>
          </p:cNvSpPr>
          <p:nvPr>
            <p:ph type="body" sz="quarter" idx="13"/>
          </p:nvPr>
        </p:nvSpPr>
        <p:spPr/>
        <p:txBody>
          <a:bodyPr/>
          <a:lstStyle/>
          <a:p>
            <a:endParaRPr lang="en-US"/>
          </a:p>
        </p:txBody>
      </p:sp>
      <p:sp>
        <p:nvSpPr>
          <p:cNvPr id="3" name="Rectangular Callout 2"/>
          <p:cNvSpPr/>
          <p:nvPr/>
        </p:nvSpPr>
        <p:spPr>
          <a:xfrm>
            <a:off x="482322" y="3264535"/>
            <a:ext cx="6178828" cy="711459"/>
          </a:xfrm>
          <a:prstGeom prst="wedgeRectCallout">
            <a:avLst>
              <a:gd name="adj1" fmla="val 27767"/>
              <a:gd name="adj2" fmla="val -741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Increased with financial inclusion </a:t>
            </a:r>
          </a:p>
          <a:p>
            <a:pPr algn="ctr"/>
            <a:r>
              <a:rPr lang="en-US" sz="2800" dirty="0"/>
              <a:t>But as such India sucks on world </a:t>
            </a:r>
            <a:r>
              <a:rPr lang="en-US" sz="2800" dirty="0" err="1"/>
              <a:t>stds</a:t>
            </a:r>
            <a:r>
              <a:rPr lang="en-US" sz="2800" dirty="0"/>
              <a:t>.</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4084080"/>
            <a:ext cx="5723116" cy="2773920"/>
          </a:xfrm>
          <a:prstGeom prst="rect">
            <a:avLst/>
          </a:prstGeom>
        </p:spPr>
      </p:pic>
    </p:spTree>
    <p:extLst>
      <p:ext uri="{BB962C8B-B14F-4D97-AF65-F5344CB8AC3E}">
        <p14:creationId xmlns:p14="http://schemas.microsoft.com/office/powerpoint/2010/main" val="19460492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Agri</a:t>
            </a:r>
            <a:r>
              <a:rPr lang="en-US" dirty="0"/>
              <a:t>-finance</a:t>
            </a:r>
          </a:p>
        </p:txBody>
      </p:sp>
      <p:pic>
        <p:nvPicPr>
          <p:cNvPr id="2050" name="Picture 2" descr="http://creart.in/project/kedhegujarat/gujarati/img/kisan-credit-card.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2841" y="1539203"/>
            <a:ext cx="2579181" cy="17320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39915" y="1539203"/>
            <a:ext cx="2296991" cy="1732005"/>
          </a:xfrm>
          <a:prstGeom prst="rect">
            <a:avLst/>
          </a:prstGeom>
        </p:spPr>
      </p:pic>
      <p:sp>
        <p:nvSpPr>
          <p:cNvPr id="4" name="Rectangle 3"/>
          <p:cNvSpPr/>
          <p:nvPr/>
        </p:nvSpPr>
        <p:spPr>
          <a:xfrm>
            <a:off x="162841" y="3271209"/>
            <a:ext cx="2579181" cy="362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KCC-1998</a:t>
            </a:r>
          </a:p>
        </p:txBody>
      </p:sp>
      <p:sp>
        <p:nvSpPr>
          <p:cNvPr id="6" name="Rectangle 5"/>
          <p:cNvSpPr/>
          <p:nvPr/>
        </p:nvSpPr>
        <p:spPr>
          <a:xfrm>
            <a:off x="2839915" y="3271208"/>
            <a:ext cx="2296991" cy="362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2006</a:t>
            </a:r>
          </a:p>
        </p:txBody>
      </p:sp>
      <p:sp>
        <p:nvSpPr>
          <p:cNvPr id="5" name="Rectangle 4"/>
          <p:cNvSpPr/>
          <p:nvPr/>
        </p:nvSpPr>
        <p:spPr>
          <a:xfrm>
            <a:off x="162841" y="3725740"/>
            <a:ext cx="4974065" cy="2189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Public &amp; private scheduled commercial banks, RRBs, Cooperative banks</a:t>
            </a:r>
          </a:p>
          <a:p>
            <a:r>
              <a:rPr lang="en-US" sz="2400" dirty="0"/>
              <a:t>7% </a:t>
            </a:r>
            <a:r>
              <a:rPr lang="en-US" sz="2400" dirty="0" err="1"/>
              <a:t>upto</a:t>
            </a:r>
            <a:r>
              <a:rPr lang="en-US" sz="2400" dirty="0"/>
              <a:t> Rs.3 lakh</a:t>
            </a:r>
          </a:p>
          <a:p>
            <a:r>
              <a:rPr lang="en-US" sz="2400" dirty="0"/>
              <a:t>-2% : all</a:t>
            </a:r>
          </a:p>
          <a:p>
            <a:r>
              <a:rPr lang="en-US" sz="2400" dirty="0"/>
              <a:t>-1% : regular payers</a:t>
            </a:r>
          </a:p>
          <a:p>
            <a:r>
              <a:rPr lang="en-US" sz="2400" dirty="0"/>
              <a:t>= 4% Effective interest</a:t>
            </a:r>
          </a:p>
        </p:txBody>
      </p:sp>
      <p:sp>
        <p:nvSpPr>
          <p:cNvPr id="8" name="Rectangle 7"/>
          <p:cNvSpPr/>
          <p:nvPr/>
        </p:nvSpPr>
        <p:spPr>
          <a:xfrm>
            <a:off x="5259998" y="3725741"/>
            <a:ext cx="3884002" cy="1477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t>Extension</a:t>
            </a:r>
          </a:p>
          <a:p>
            <a:r>
              <a:rPr lang="en-US" sz="2400" dirty="0"/>
              <a:t>KCC: +3 months</a:t>
            </a:r>
          </a:p>
          <a:p>
            <a:r>
              <a:rPr lang="en-US" sz="2400" dirty="0"/>
              <a:t>Natural calamity: 1 year</a:t>
            </a:r>
          </a:p>
          <a:p>
            <a:r>
              <a:rPr lang="en-US" sz="2400" dirty="0"/>
              <a:t>NWR: 6 months</a:t>
            </a:r>
          </a:p>
        </p:txBody>
      </p:sp>
      <p:graphicFrame>
        <p:nvGraphicFramePr>
          <p:cNvPr id="9" name="Content Placeholder 8"/>
          <p:cNvGraphicFramePr>
            <a:graphicFrameLocks/>
          </p:cNvGraphicFramePr>
          <p:nvPr>
            <p:extLst>
              <p:ext uri="{D42A27DB-BD31-4B8C-83A1-F6EECF244321}">
                <p14:modId xmlns:p14="http://schemas.microsoft.com/office/powerpoint/2010/main" val="961050969"/>
              </p:ext>
            </p:extLst>
          </p:nvPr>
        </p:nvGraphicFramePr>
        <p:xfrm>
          <a:off x="5234798" y="1186962"/>
          <a:ext cx="3979540" cy="2446459"/>
        </p:xfrm>
        <a:graphic>
          <a:graphicData uri="http://schemas.openxmlformats.org/drawingml/2006/chart">
            <c:chart xmlns:c="http://schemas.openxmlformats.org/drawingml/2006/chart" xmlns:r="http://schemas.openxmlformats.org/officeDocument/2006/relationships" r:id="rId4"/>
          </a:graphicData>
        </a:graphic>
      </p:graphicFrame>
      <p:pic>
        <p:nvPicPr>
          <p:cNvPr id="10" name="Content Placeholder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09792" y="4940648"/>
            <a:ext cx="1134208" cy="1917352"/>
          </a:xfrm>
          <a:prstGeom prst="rect">
            <a:avLst/>
          </a:prstGeom>
        </p:spPr>
      </p:pic>
      <p:sp>
        <p:nvSpPr>
          <p:cNvPr id="7" name="Rectangular Callout 6"/>
          <p:cNvSpPr/>
          <p:nvPr/>
        </p:nvSpPr>
        <p:spPr>
          <a:xfrm>
            <a:off x="5234798" y="5398477"/>
            <a:ext cx="2660693" cy="1134208"/>
          </a:xfrm>
          <a:prstGeom prst="wedgeRectCallout">
            <a:avLst>
              <a:gd name="adj1" fmla="val 67454"/>
              <a:gd name="adj2" fmla="val 3585"/>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t>What did Deepak </a:t>
            </a:r>
            <a:r>
              <a:rPr lang="en-US" sz="2000" dirty="0" err="1"/>
              <a:t>Mohanti</a:t>
            </a:r>
            <a:r>
              <a:rPr lang="en-US" sz="2000" dirty="0"/>
              <a:t> Committee say? </a:t>
            </a:r>
          </a:p>
          <a:p>
            <a:pPr algn="ctr"/>
            <a:r>
              <a:rPr lang="en-US" sz="2000" dirty="0">
                <a:hlinkClick r:id="rId6"/>
              </a:rPr>
              <a:t>BES161-P9</a:t>
            </a:r>
            <a:endParaRPr lang="en-US" sz="2000" dirty="0"/>
          </a:p>
        </p:txBody>
      </p:sp>
    </p:spTree>
    <p:extLst>
      <p:ext uri="{BB962C8B-B14F-4D97-AF65-F5344CB8AC3E}">
        <p14:creationId xmlns:p14="http://schemas.microsoft.com/office/powerpoint/2010/main" val="65373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bg/>
                                          </p:spTgt>
                                        </p:tgtEl>
                                        <p:attrNameLst>
                                          <p:attrName>style.visibility</p:attrName>
                                        </p:attrNameLst>
                                      </p:cBhvr>
                                      <p:to>
                                        <p:strVal val="visible"/>
                                      </p:to>
                                    </p:set>
                                    <p:animEffect transition="in" filter="fade">
                                      <p:cBhvr>
                                        <p:cTn id="13" dur="500"/>
                                        <p:tgtEl>
                                          <p:spTgt spid="5">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500"/>
                                        <p:tgtEl>
                                          <p:spTgt spid="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animEffect transition="in" filter="fade">
                                      <p:cBhvr>
                                        <p:cTn id="33" dur="500"/>
                                        <p:tgtEl>
                                          <p:spTgt spid="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xEl>
                                              <p:pRg st="4" end="4"/>
                                            </p:txEl>
                                          </p:spTgt>
                                        </p:tgtEl>
                                        <p:attrNameLst>
                                          <p:attrName>style.visibility</p:attrName>
                                        </p:attrNameLst>
                                      </p:cBhvr>
                                      <p:to>
                                        <p:strVal val="visible"/>
                                      </p:to>
                                    </p:set>
                                    <p:animEffect transition="in" filter="fade">
                                      <p:cBhvr>
                                        <p:cTn id="38" dur="500"/>
                                        <p:tgtEl>
                                          <p:spTgt spid="5">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build="p" animBg="1"/>
      <p:bldP spid="8" grpId="0" animBg="1"/>
      <p:bldGraphic spid="9" grpId="0">
        <p:bldAsOne/>
      </p:bldGraphic>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cstate="email">
            <a:extLst>
              <a:ext uri="{28A0092B-C50C-407E-A947-70E740481C1C}">
                <a14:useLocalDpi xmlns:a14="http://schemas.microsoft.com/office/drawing/2010/main"/>
              </a:ext>
            </a:extLst>
          </a:blip>
          <a:stretch>
            <a:fillRect/>
          </a:stretch>
        </p:blipFill>
        <p:spPr>
          <a:xfrm>
            <a:off x="6665495" y="3420790"/>
            <a:ext cx="2309060" cy="2621507"/>
          </a:xfrm>
          <a:prstGeom prst="rect">
            <a:avLst/>
          </a:prstGeom>
        </p:spPr>
      </p:pic>
      <p:sp>
        <p:nvSpPr>
          <p:cNvPr id="8" name="Content Placeholder 7"/>
          <p:cNvSpPr>
            <a:spLocks noGrp="1"/>
          </p:cNvSpPr>
          <p:nvPr>
            <p:ph idx="1"/>
          </p:nvPr>
        </p:nvSpPr>
        <p:spPr/>
        <p:txBody>
          <a:bodyPr>
            <a:normAutofit/>
          </a:bodyPr>
          <a:lstStyle/>
          <a:p>
            <a:pPr fontAlgn="ctr"/>
            <a:r>
              <a:rPr lang="en-US" dirty="0"/>
              <a:t>NITI </a:t>
            </a:r>
            <a:r>
              <a:rPr lang="en-US" dirty="0" err="1"/>
              <a:t>Ayog</a:t>
            </a:r>
            <a:r>
              <a:rPr lang="en-US" dirty="0"/>
              <a:t> Expert panel recommends model law to formalize land-leasing so informal tenants can get bank loan, insurance and disaster relief.</a:t>
            </a:r>
          </a:p>
          <a:p>
            <a:pPr fontAlgn="ctr"/>
            <a:r>
              <a:rPr lang="en-US" b="1" dirty="0"/>
              <a:t>Duration: </a:t>
            </a:r>
            <a:r>
              <a:rPr lang="en-US" dirty="0"/>
              <a:t>Short term &gt;&gt; Long term credit (=machinery, land upgrade less); NABARD should explore</a:t>
            </a:r>
          </a:p>
        </p:txBody>
      </p:sp>
      <p:sp>
        <p:nvSpPr>
          <p:cNvPr id="7" name="Title 6"/>
          <p:cNvSpPr>
            <a:spLocks noGrp="1"/>
          </p:cNvSpPr>
          <p:nvPr>
            <p:ph type="title"/>
          </p:nvPr>
        </p:nvSpPr>
        <p:spPr/>
        <p:txBody>
          <a:bodyPr/>
          <a:lstStyle/>
          <a:p>
            <a:r>
              <a:rPr lang="en-US" dirty="0" err="1"/>
              <a:t>Agri</a:t>
            </a:r>
            <a:r>
              <a:rPr lang="en-US" dirty="0"/>
              <a:t>-credit</a:t>
            </a:r>
          </a:p>
        </p:txBody>
      </p:sp>
      <p:sp>
        <p:nvSpPr>
          <p:cNvPr id="9" name="Text Placeholder 8"/>
          <p:cNvSpPr>
            <a:spLocks noGrp="1"/>
          </p:cNvSpPr>
          <p:nvPr>
            <p:ph type="body" sz="quarter" idx="13"/>
          </p:nvPr>
        </p:nvSpPr>
        <p:spPr/>
        <p:txBody>
          <a:bodyPr/>
          <a:lstStyle/>
          <a:p>
            <a:r>
              <a:rPr lang="en-US" dirty="0"/>
              <a:t>inputs</a:t>
            </a:r>
          </a:p>
        </p:txBody>
      </p:sp>
    </p:spTree>
    <p:extLst>
      <p:ext uri="{BB962C8B-B14F-4D97-AF65-F5344CB8AC3E}">
        <p14:creationId xmlns:p14="http://schemas.microsoft.com/office/powerpoint/2010/main" val="2138033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20698381"/>
              </p:ext>
            </p:extLst>
          </p:nvPr>
        </p:nvGraphicFramePr>
        <p:xfrm>
          <a:off x="154781" y="940778"/>
          <a:ext cx="8797529" cy="5750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a:bodyPr>
          <a:lstStyle/>
          <a:p>
            <a:r>
              <a:rPr lang="en-US" dirty="0"/>
              <a:t>Farm mechanization: why and how?</a:t>
            </a:r>
          </a:p>
        </p:txBody>
      </p:sp>
      <p:pic>
        <p:nvPicPr>
          <p:cNvPr id="2" name="Picture 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06700" y="271413"/>
            <a:ext cx="2481994" cy="2076133"/>
          </a:xfrm>
          <a:prstGeom prst="rect">
            <a:avLst/>
          </a:prstGeom>
        </p:spPr>
      </p:pic>
    </p:spTree>
    <p:extLst>
      <p:ext uri="{BB962C8B-B14F-4D97-AF65-F5344CB8AC3E}">
        <p14:creationId xmlns:p14="http://schemas.microsoft.com/office/powerpoint/2010/main" val="29417955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700" y="0"/>
            <a:ext cx="9144000" cy="6858000"/>
          </a:xfrm>
          <a:prstGeom prst="rect">
            <a:avLst/>
          </a:prstGeom>
        </p:spPr>
      </p:pic>
      <p:sp>
        <p:nvSpPr>
          <p:cNvPr id="5" name="Flowchart: Process 4"/>
          <p:cNvSpPr/>
          <p:nvPr/>
        </p:nvSpPr>
        <p:spPr>
          <a:xfrm>
            <a:off x="0" y="25400"/>
            <a:ext cx="9144000" cy="711200"/>
          </a:xfrm>
          <a:prstGeom prst="flowChartProcess">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Pillar #4: Sectors of Economy ► Agriculture</a:t>
            </a:r>
          </a:p>
        </p:txBody>
      </p:sp>
      <p:graphicFrame>
        <p:nvGraphicFramePr>
          <p:cNvPr id="6" name="Content Placeholder 4"/>
          <p:cNvGraphicFramePr>
            <a:graphicFrameLocks/>
          </p:cNvGraphicFramePr>
          <p:nvPr>
            <p:extLst>
              <p:ext uri="{D42A27DB-BD31-4B8C-83A1-F6EECF244321}">
                <p14:modId xmlns:p14="http://schemas.microsoft.com/office/powerpoint/2010/main" val="1415629718"/>
              </p:ext>
            </p:extLst>
          </p:nvPr>
        </p:nvGraphicFramePr>
        <p:xfrm>
          <a:off x="12700" y="870438"/>
          <a:ext cx="6537569" cy="5873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822489" y="617942"/>
            <a:ext cx="1190791" cy="1190791"/>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54774" y="617942"/>
            <a:ext cx="1190791" cy="1190791"/>
          </a:xfrm>
          <a:prstGeom prst="rect">
            <a:avLst/>
          </a:prstGeom>
        </p:spPr>
      </p:pic>
    </p:spTree>
    <p:extLst>
      <p:ext uri="{BB962C8B-B14F-4D97-AF65-F5344CB8AC3E}">
        <p14:creationId xmlns:p14="http://schemas.microsoft.com/office/powerpoint/2010/main" val="31549074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67CB0"/>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2800" dirty="0"/>
              <a:t>NAM: Only 12 states reformed APMC so far to implement It </a:t>
            </a:r>
          </a:p>
        </p:txBody>
      </p:sp>
      <p:pic>
        <p:nvPicPr>
          <p:cNvPr id="1026" name="Picture 2" descr="http://www.enam.gov.in/NAM/home/images/banner4.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3167750"/>
            <a:ext cx="9144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27320"/>
            <a:ext cx="9144000" cy="2286000"/>
          </a:xfrm>
          <a:prstGeom prst="rect">
            <a:avLst/>
          </a:prstGeom>
        </p:spPr>
      </p:pic>
      <p:sp>
        <p:nvSpPr>
          <p:cNvPr id="8" name="Rectangular Callout 7"/>
          <p:cNvSpPr/>
          <p:nvPr/>
        </p:nvSpPr>
        <p:spPr>
          <a:xfrm>
            <a:off x="6308271" y="5374434"/>
            <a:ext cx="2612571" cy="914399"/>
          </a:xfrm>
          <a:prstGeom prst="wedgeRectCallout">
            <a:avLst>
              <a:gd name="adj1" fmla="val 29275"/>
              <a:gd name="adj2" fmla="val -98694"/>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Trader: Single license valid across state.</a:t>
            </a:r>
          </a:p>
        </p:txBody>
      </p:sp>
      <p:sp>
        <p:nvSpPr>
          <p:cNvPr id="10" name="Rectangular Callout 9"/>
          <p:cNvSpPr/>
          <p:nvPr/>
        </p:nvSpPr>
        <p:spPr>
          <a:xfrm>
            <a:off x="0" y="2177143"/>
            <a:ext cx="4550229" cy="936177"/>
          </a:xfrm>
          <a:prstGeom prst="wedgeRectCallout">
            <a:avLst>
              <a:gd name="adj1" fmla="val 37223"/>
              <a:gd name="adj2" fmla="val 102161"/>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t>Farmer: Single market fee @Wholesale</a:t>
            </a:r>
          </a:p>
          <a:p>
            <a:pPr algn="ctr"/>
            <a:r>
              <a:rPr lang="en-US" sz="2400" strike="sngStrike" dirty="0"/>
              <a:t>Mandi charges, Agent Commission </a:t>
            </a:r>
            <a:r>
              <a:rPr lang="en-US" sz="2400" dirty="0"/>
              <a:t> </a:t>
            </a:r>
          </a:p>
        </p:txBody>
      </p:sp>
      <p:sp>
        <p:nvSpPr>
          <p:cNvPr id="11" name="Rectangular Callout 10"/>
          <p:cNvSpPr/>
          <p:nvPr/>
        </p:nvSpPr>
        <p:spPr>
          <a:xfrm>
            <a:off x="5856515" y="1779808"/>
            <a:ext cx="3287485" cy="936177"/>
          </a:xfrm>
          <a:prstGeom prst="wedgeRectCallout">
            <a:avLst>
              <a:gd name="adj1" fmla="val -27387"/>
              <a:gd name="adj2" fmla="val 130067"/>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t>E-Auction, Price discovery </a:t>
            </a:r>
          </a:p>
          <a:p>
            <a:pPr algn="ctr"/>
            <a:r>
              <a:rPr lang="en-US" sz="2400" strike="sngStrike" dirty="0"/>
              <a:t>Information Asymmetry</a:t>
            </a:r>
          </a:p>
        </p:txBody>
      </p:sp>
      <p:sp>
        <p:nvSpPr>
          <p:cNvPr id="13" name="Rectangular Callout 12"/>
          <p:cNvSpPr/>
          <p:nvPr/>
        </p:nvSpPr>
        <p:spPr>
          <a:xfrm>
            <a:off x="531846" y="5246913"/>
            <a:ext cx="5553268" cy="1041920"/>
          </a:xfrm>
          <a:prstGeom prst="wedgeRectCallout">
            <a:avLst>
              <a:gd name="adj1" fmla="val 52701"/>
              <a:gd name="adj2" fmla="val -82792"/>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Agriculture Tech Infrastructure Fund (ATIF) to run this site </a:t>
            </a:r>
            <a:r>
              <a:rPr lang="en-US" sz="2400" dirty="0">
                <a:hlinkClick r:id="rId4"/>
              </a:rPr>
              <a:t>http://www.enam.gov.in</a:t>
            </a:r>
            <a:endParaRPr lang="en-US" sz="2400" dirty="0"/>
          </a:p>
        </p:txBody>
      </p:sp>
    </p:spTree>
    <p:extLst>
      <p:ext uri="{BB962C8B-B14F-4D97-AF65-F5344CB8AC3E}">
        <p14:creationId xmlns:p14="http://schemas.microsoft.com/office/powerpoint/2010/main" val="302113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65914" y="3208411"/>
            <a:ext cx="4103915" cy="3649589"/>
          </a:xfrm>
          <a:prstGeom prst="rect">
            <a:avLst/>
          </a:prstGeom>
        </p:spPr>
      </p:pic>
      <p:sp>
        <p:nvSpPr>
          <p:cNvPr id="2" name="Title 1"/>
          <p:cNvSpPr>
            <a:spLocks noGrp="1"/>
          </p:cNvSpPr>
          <p:nvPr>
            <p:ph type="title"/>
          </p:nvPr>
        </p:nvSpPr>
        <p:spPr/>
        <p:txBody>
          <a:bodyPr/>
          <a:lstStyle/>
          <a:p>
            <a:r>
              <a:rPr lang="en-US" dirty="0"/>
              <a:t>NAM: Criticism</a:t>
            </a:r>
          </a:p>
        </p:txBody>
      </p:sp>
      <p:graphicFrame>
        <p:nvGraphicFramePr>
          <p:cNvPr id="4" name="Diagram 3"/>
          <p:cNvGraphicFramePr/>
          <p:nvPr>
            <p:extLst>
              <p:ext uri="{D42A27DB-BD31-4B8C-83A1-F6EECF244321}">
                <p14:modId xmlns:p14="http://schemas.microsoft.com/office/powerpoint/2010/main" val="3123589829"/>
              </p:ext>
            </p:extLst>
          </p:nvPr>
        </p:nvGraphicFramePr>
        <p:xfrm>
          <a:off x="87086" y="795523"/>
          <a:ext cx="9056914" cy="2645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Left-Right Arrow Callout 5"/>
          <p:cNvSpPr/>
          <p:nvPr/>
        </p:nvSpPr>
        <p:spPr>
          <a:xfrm>
            <a:off x="4767943" y="1410111"/>
            <a:ext cx="3875314" cy="881743"/>
          </a:xfrm>
          <a:prstGeom prst="leftRightArrowCallout">
            <a:avLst>
              <a:gd name="adj1" fmla="val 25000"/>
              <a:gd name="adj2" fmla="val 25000"/>
              <a:gd name="adj3" fmla="val 25000"/>
              <a:gd name="adj4" fmla="val 762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Only 12 states reformed so far…</a:t>
            </a:r>
          </a:p>
        </p:txBody>
      </p:sp>
      <p:sp>
        <p:nvSpPr>
          <p:cNvPr id="7" name="Rectangular Callout 6"/>
          <p:cNvSpPr/>
          <p:nvPr/>
        </p:nvSpPr>
        <p:spPr>
          <a:xfrm>
            <a:off x="158262" y="3440751"/>
            <a:ext cx="5776546" cy="3253962"/>
          </a:xfrm>
          <a:prstGeom prst="wedgeRectCallout">
            <a:avLst>
              <a:gd name="adj1" fmla="val 13019"/>
              <a:gd name="adj2" fmla="val -638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457200" indent="-457200">
              <a:buFont typeface="Arial" panose="020B0604020202020204" pitchFamily="34" charset="0"/>
              <a:buChar char="•"/>
            </a:pPr>
            <a:r>
              <a:rPr lang="en-US" sz="2800" dirty="0"/>
              <a:t>most farmers don't bring produce themselves to Mandi, they sell it to </a:t>
            </a:r>
            <a:r>
              <a:rPr lang="en-US" sz="2800" dirty="0" err="1"/>
              <a:t>Baniya</a:t>
            </a:r>
            <a:r>
              <a:rPr lang="en-US" sz="2800" dirty="0"/>
              <a:t>/</a:t>
            </a:r>
            <a:r>
              <a:rPr lang="en-US" sz="2800" dirty="0" err="1"/>
              <a:t>Arhatiya</a:t>
            </a:r>
            <a:r>
              <a:rPr lang="en-US" sz="2800" dirty="0"/>
              <a:t> (middleman/aggregator) to settle loans.</a:t>
            </a:r>
          </a:p>
          <a:p>
            <a:pPr marL="457200" indent="-457200">
              <a:buFont typeface="Arial" panose="020B0604020202020204" pitchFamily="34" charset="0"/>
              <a:buChar char="•"/>
            </a:pPr>
            <a:r>
              <a:rPr lang="en-US" sz="2800" dirty="0" err="1"/>
              <a:t>Soln</a:t>
            </a:r>
            <a:r>
              <a:rPr lang="en-US" sz="2800" dirty="0"/>
              <a:t>: KCC-JAM, farmers cooperatives, Ola-truck/tempo.</a:t>
            </a:r>
          </a:p>
        </p:txBody>
      </p:sp>
    </p:spTree>
    <p:extLst>
      <p:ext uri="{BB962C8B-B14F-4D97-AF65-F5344CB8AC3E}">
        <p14:creationId xmlns:p14="http://schemas.microsoft.com/office/powerpoint/2010/main" val="57602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E3BC7C80-99A1-4683-B06E-948FBEF28A9B}"/>
                                            </p:graphicEl>
                                          </p:spTgt>
                                        </p:tgtEl>
                                        <p:attrNameLst>
                                          <p:attrName>style.visibility</p:attrName>
                                        </p:attrNameLst>
                                      </p:cBhvr>
                                      <p:to>
                                        <p:strVal val="visible"/>
                                      </p:to>
                                    </p:set>
                                    <p:animEffect transition="in" filter="fade">
                                      <p:cBhvr>
                                        <p:cTn id="7" dur="500"/>
                                        <p:tgtEl>
                                          <p:spTgt spid="4">
                                            <p:graphicEl>
                                              <a:dgm id="{E3BC7C80-99A1-4683-B06E-948FBEF28A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09653033-7CD2-4A54-A78D-6457210C4653}"/>
                                            </p:graphicEl>
                                          </p:spTgt>
                                        </p:tgtEl>
                                        <p:attrNameLst>
                                          <p:attrName>style.visibility</p:attrName>
                                        </p:attrNameLst>
                                      </p:cBhvr>
                                      <p:to>
                                        <p:strVal val="visible"/>
                                      </p:to>
                                    </p:set>
                                    <p:animEffect transition="in" filter="fade">
                                      <p:cBhvr>
                                        <p:cTn id="12" dur="500"/>
                                        <p:tgtEl>
                                          <p:spTgt spid="4">
                                            <p:graphicEl>
                                              <a:dgm id="{09653033-7CD2-4A54-A78D-6457210C465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184E3254-825A-46E9-B336-2FB622CC82A6}"/>
                                            </p:graphicEl>
                                          </p:spTgt>
                                        </p:tgtEl>
                                        <p:attrNameLst>
                                          <p:attrName>style.visibility</p:attrName>
                                        </p:attrNameLst>
                                      </p:cBhvr>
                                      <p:to>
                                        <p:strVal val="visible"/>
                                      </p:to>
                                    </p:set>
                                    <p:animEffect transition="in" filter="fade">
                                      <p:cBhvr>
                                        <p:cTn id="17" dur="500"/>
                                        <p:tgtEl>
                                          <p:spTgt spid="4">
                                            <p:graphicEl>
                                              <a:dgm id="{184E3254-825A-46E9-B336-2FB622CC82A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3B06D5C4-C28F-4842-AB57-689E71054DBF}"/>
                                            </p:graphicEl>
                                          </p:spTgt>
                                        </p:tgtEl>
                                        <p:attrNameLst>
                                          <p:attrName>style.visibility</p:attrName>
                                        </p:attrNameLst>
                                      </p:cBhvr>
                                      <p:to>
                                        <p:strVal val="visible"/>
                                      </p:to>
                                    </p:set>
                                    <p:animEffect transition="in" filter="fade">
                                      <p:cBhvr>
                                        <p:cTn id="22" dur="500"/>
                                        <p:tgtEl>
                                          <p:spTgt spid="4">
                                            <p:graphicEl>
                                              <a:dgm id="{3B06D5C4-C28F-4842-AB57-689E71054DBF}"/>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B0223FD4-9991-4070-8C29-A0378A121815}"/>
                                            </p:graphicEl>
                                          </p:spTgt>
                                        </p:tgtEl>
                                        <p:attrNameLst>
                                          <p:attrName>style.visibility</p:attrName>
                                        </p:attrNameLst>
                                      </p:cBhvr>
                                      <p:to>
                                        <p:strVal val="visible"/>
                                      </p:to>
                                    </p:set>
                                    <p:animEffect transition="in" filter="fade">
                                      <p:cBhvr>
                                        <p:cTn id="27" dur="500"/>
                                        <p:tgtEl>
                                          <p:spTgt spid="4">
                                            <p:graphicEl>
                                              <a:dgm id="{B0223FD4-9991-4070-8C29-A0378A121815}"/>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E32B6D21-73FD-4D8E-86C2-B5743A35098A}"/>
                                            </p:graphicEl>
                                          </p:spTgt>
                                        </p:tgtEl>
                                        <p:attrNameLst>
                                          <p:attrName>style.visibility</p:attrName>
                                        </p:attrNameLst>
                                      </p:cBhvr>
                                      <p:to>
                                        <p:strVal val="visible"/>
                                      </p:to>
                                    </p:set>
                                    <p:animEffect transition="in" filter="fade">
                                      <p:cBhvr>
                                        <p:cTn id="32" dur="500"/>
                                        <p:tgtEl>
                                          <p:spTgt spid="4">
                                            <p:graphicEl>
                                              <a:dgm id="{E32B6D21-73FD-4D8E-86C2-B5743A35098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bg/>
                                          </p:spTgt>
                                        </p:tgtEl>
                                        <p:attrNameLst>
                                          <p:attrName>style.visibility</p:attrName>
                                        </p:attrNameLst>
                                      </p:cBhvr>
                                      <p:to>
                                        <p:strVal val="visible"/>
                                      </p:to>
                                    </p:set>
                                    <p:animEffect transition="in" filter="fade">
                                      <p:cBhvr>
                                        <p:cTn id="37" dur="500"/>
                                        <p:tgtEl>
                                          <p:spTgt spid="7">
                                            <p:bg/>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0" end="0"/>
                                            </p:txEl>
                                          </p:spTgt>
                                        </p:tgtEl>
                                        <p:attrNameLst>
                                          <p:attrName>style.visibility</p:attrName>
                                        </p:attrNameLst>
                                      </p:cBhvr>
                                      <p:to>
                                        <p:strVal val="visible"/>
                                      </p:to>
                                    </p:set>
                                    <p:animEffect transition="in" filter="fade">
                                      <p:cBhvr>
                                        <p:cTn id="42" dur="500"/>
                                        <p:tgtEl>
                                          <p:spTgt spid="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animEffect transition="in" filter="fade">
                                      <p:cBhvr>
                                        <p:cTn id="4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7" grpId="0" build="p"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98716" y="220613"/>
            <a:ext cx="8015000" cy="4122784"/>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8716" y="8675"/>
            <a:ext cx="8009314" cy="701101"/>
          </a:xfrm>
          <a:prstGeom prst="rect">
            <a:avLst/>
          </a:prstGeom>
        </p:spPr>
      </p:pic>
      <p:sp>
        <p:nvSpPr>
          <p:cNvPr id="5" name="Rounded Rectangle 4"/>
          <p:cNvSpPr/>
          <p:nvPr/>
        </p:nvSpPr>
        <p:spPr>
          <a:xfrm>
            <a:off x="3929742" y="1338943"/>
            <a:ext cx="2329543" cy="14151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AGRI MIN</a:t>
            </a:r>
          </a:p>
          <a:p>
            <a:pPr algn="ctr"/>
            <a:r>
              <a:rPr lang="en-US" sz="2800" dirty="0"/>
              <a:t>500 Cr.</a:t>
            </a:r>
          </a:p>
          <a:p>
            <a:pPr algn="ctr"/>
            <a:r>
              <a:rPr lang="en-US" sz="2800" dirty="0"/>
              <a:t>Budget 2015</a:t>
            </a:r>
          </a:p>
        </p:txBody>
      </p:sp>
      <p:sp>
        <p:nvSpPr>
          <p:cNvPr id="7" name="Rectangle 6"/>
          <p:cNvSpPr/>
          <p:nvPr/>
        </p:nvSpPr>
        <p:spPr>
          <a:xfrm>
            <a:off x="598716" y="4528457"/>
            <a:ext cx="8009314" cy="2046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u="sng" dirty="0"/>
              <a:t>To combat food inflation</a:t>
            </a:r>
          </a:p>
          <a:p>
            <a:pPr algn="ctr"/>
            <a:r>
              <a:rPr lang="en-US" sz="3200" dirty="0"/>
              <a:t>Union gives interest free advance</a:t>
            </a:r>
          </a:p>
          <a:p>
            <a:pPr algn="ctr"/>
            <a:r>
              <a:rPr lang="en-US" sz="3200" dirty="0"/>
              <a:t>State procurement agencies to buy from farmers</a:t>
            </a:r>
          </a:p>
          <a:p>
            <a:pPr algn="ctr"/>
            <a:r>
              <a:rPr lang="en-US" sz="3200" dirty="0"/>
              <a:t>Started with onion &amp; Potato </a:t>
            </a:r>
          </a:p>
        </p:txBody>
      </p:sp>
    </p:spTree>
    <p:extLst>
      <p:ext uri="{BB962C8B-B14F-4D97-AF65-F5344CB8AC3E}">
        <p14:creationId xmlns:p14="http://schemas.microsoft.com/office/powerpoint/2010/main" val="1480671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82545658"/>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Who is implementing these things?</a:t>
            </a:r>
          </a:p>
        </p:txBody>
      </p:sp>
      <p:pic>
        <p:nvPicPr>
          <p:cNvPr id="2" name="Picture 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735039" y="4549078"/>
            <a:ext cx="1707399" cy="2308922"/>
          </a:xfrm>
          <a:prstGeom prst="rect">
            <a:avLst/>
          </a:prstGeom>
        </p:spPr>
      </p:pic>
    </p:spTree>
    <p:extLst>
      <p:ext uri="{BB962C8B-B14F-4D97-AF65-F5344CB8AC3E}">
        <p14:creationId xmlns:p14="http://schemas.microsoft.com/office/powerpoint/2010/main" val="1349944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Growth in </a:t>
            </a:r>
            <a:r>
              <a:rPr lang="en-US" dirty="0" err="1"/>
              <a:t>Agri</a:t>
            </a:r>
            <a:r>
              <a:rPr lang="en-US" dirty="0"/>
              <a:t>-GDP compared to previous year</a:t>
            </a:r>
          </a:p>
        </p:txBody>
      </p:sp>
      <p:graphicFrame>
        <p:nvGraphicFramePr>
          <p:cNvPr id="4" name="Table 3"/>
          <p:cNvGraphicFramePr>
            <a:graphicFrameLocks noGrp="1"/>
          </p:cNvGraphicFramePr>
          <p:nvPr>
            <p:extLst/>
          </p:nvPr>
        </p:nvGraphicFramePr>
        <p:xfrm>
          <a:off x="128199" y="2946727"/>
          <a:ext cx="3685689" cy="2056000"/>
        </p:xfrm>
        <a:graphic>
          <a:graphicData uri="http://schemas.openxmlformats.org/drawingml/2006/table">
            <a:tbl>
              <a:tblPr>
                <a:tableStyleId>{5C22544A-7EE6-4342-B048-85BDC9FD1C3A}</a:tableStyleId>
              </a:tblPr>
              <a:tblGrid>
                <a:gridCol w="734079">
                  <a:extLst>
                    <a:ext uri="{9D8B030D-6E8A-4147-A177-3AD203B41FA5}">
                      <a16:colId xmlns:a16="http://schemas.microsoft.com/office/drawing/2014/main" val="774083813"/>
                    </a:ext>
                  </a:extLst>
                </a:gridCol>
                <a:gridCol w="1656987">
                  <a:extLst>
                    <a:ext uri="{9D8B030D-6E8A-4147-A177-3AD203B41FA5}">
                      <a16:colId xmlns:a16="http://schemas.microsoft.com/office/drawing/2014/main" val="2653415917"/>
                    </a:ext>
                  </a:extLst>
                </a:gridCol>
                <a:gridCol w="1294623">
                  <a:extLst>
                    <a:ext uri="{9D8B030D-6E8A-4147-A177-3AD203B41FA5}">
                      <a16:colId xmlns:a16="http://schemas.microsoft.com/office/drawing/2014/main" val="390884734"/>
                    </a:ext>
                  </a:extLst>
                </a:gridCol>
              </a:tblGrid>
              <a:tr h="554355">
                <a:tc>
                  <a:txBody>
                    <a:bodyPr/>
                    <a:lstStyle/>
                    <a:p>
                      <a:pPr algn="l" fontAlgn="b"/>
                      <a:r>
                        <a:rPr lang="en-US" sz="1800"/>
                        <a:t>Year</a:t>
                      </a:r>
                    </a:p>
                  </a:txBody>
                  <a:tcPr marL="5715" marR="5715" marT="5715" marB="0" anchor="b"/>
                </a:tc>
                <a:tc>
                  <a:txBody>
                    <a:bodyPr/>
                    <a:lstStyle/>
                    <a:p>
                      <a:pPr algn="l" fontAlgn="b"/>
                      <a:r>
                        <a:rPr lang="en-US" sz="1800" dirty="0"/>
                        <a:t>Crore Rs. (2011, constant price)</a:t>
                      </a:r>
                    </a:p>
                  </a:txBody>
                  <a:tcPr marL="5715" marR="5715" marT="5715" marB="0" anchor="b"/>
                </a:tc>
                <a:tc>
                  <a:txBody>
                    <a:bodyPr/>
                    <a:lstStyle/>
                    <a:p>
                      <a:pPr algn="l" fontAlgn="b"/>
                      <a:r>
                        <a:rPr lang="en-US" sz="1800"/>
                        <a:t>% change over last year</a:t>
                      </a:r>
                    </a:p>
                  </a:txBody>
                  <a:tcPr marL="5715" marR="5715" marT="5715" marB="0" anchor="b"/>
                </a:tc>
                <a:extLst>
                  <a:ext uri="{0D108BD9-81ED-4DB2-BD59-A6C34878D82A}">
                    <a16:rowId xmlns:a16="http://schemas.microsoft.com/office/drawing/2014/main" val="1148571399"/>
                  </a:ext>
                </a:extLst>
              </a:tr>
              <a:tr h="554355">
                <a:tc>
                  <a:txBody>
                    <a:bodyPr/>
                    <a:lstStyle/>
                    <a:p>
                      <a:pPr algn="l" fontAlgn="b"/>
                      <a:r>
                        <a:rPr lang="en-US" sz="1800"/>
                        <a:t>2015 (AE)</a:t>
                      </a:r>
                    </a:p>
                  </a:txBody>
                  <a:tcPr marL="5715" marR="5715" marT="5715" marB="0" anchor="b"/>
                </a:tc>
                <a:tc>
                  <a:txBody>
                    <a:bodyPr/>
                    <a:lstStyle/>
                    <a:p>
                      <a:pPr algn="r" fontAlgn="ctr"/>
                      <a:r>
                        <a:rPr lang="en-US" sz="2400" dirty="0"/>
                        <a:t>16,02,036</a:t>
                      </a:r>
                    </a:p>
                  </a:txBody>
                  <a:tcPr marL="5715" marR="5715" marT="5715" marB="0" anchor="ctr"/>
                </a:tc>
                <a:tc>
                  <a:txBody>
                    <a:bodyPr/>
                    <a:lstStyle/>
                    <a:p>
                      <a:pPr algn="r" fontAlgn="b"/>
                      <a:r>
                        <a:rPr lang="en-US" sz="2800" dirty="0"/>
                        <a:t>1.1%</a:t>
                      </a:r>
                    </a:p>
                  </a:txBody>
                  <a:tcPr marL="5715" marR="5715" marT="5715" marB="0" anchor="b"/>
                </a:tc>
                <a:extLst>
                  <a:ext uri="{0D108BD9-81ED-4DB2-BD59-A6C34878D82A}">
                    <a16:rowId xmlns:a16="http://schemas.microsoft.com/office/drawing/2014/main" val="2884341249"/>
                  </a:ext>
                </a:extLst>
              </a:tr>
              <a:tr h="473645">
                <a:tc>
                  <a:txBody>
                    <a:bodyPr/>
                    <a:lstStyle/>
                    <a:p>
                      <a:pPr algn="r" fontAlgn="b"/>
                      <a:r>
                        <a:rPr lang="en-US" sz="1800"/>
                        <a:t>2014</a:t>
                      </a:r>
                    </a:p>
                  </a:txBody>
                  <a:tcPr marL="5715" marR="5715" marT="5715" marB="0" anchor="b"/>
                </a:tc>
                <a:tc>
                  <a:txBody>
                    <a:bodyPr/>
                    <a:lstStyle/>
                    <a:p>
                      <a:pPr algn="r" fontAlgn="ctr"/>
                      <a:r>
                        <a:rPr lang="en-US" sz="2400" dirty="0">
                          <a:solidFill>
                            <a:schemeClr val="tx1">
                              <a:lumMod val="95000"/>
                              <a:lumOff val="5000"/>
                            </a:schemeClr>
                          </a:solidFill>
                        </a:rPr>
                        <a:t>15,84,293</a:t>
                      </a:r>
                    </a:p>
                  </a:txBody>
                  <a:tcPr marL="5715" marR="5715" marT="5715" marB="0" anchor="ctr">
                    <a:solidFill>
                      <a:schemeClr val="accent2">
                        <a:lumMod val="40000"/>
                        <a:lumOff val="60000"/>
                      </a:schemeClr>
                    </a:solidFill>
                  </a:tcPr>
                </a:tc>
                <a:tc>
                  <a:txBody>
                    <a:bodyPr/>
                    <a:lstStyle/>
                    <a:p>
                      <a:pPr algn="r" fontAlgn="b"/>
                      <a:r>
                        <a:rPr lang="en-US" sz="2800" dirty="0">
                          <a:solidFill>
                            <a:schemeClr val="tx1">
                              <a:lumMod val="95000"/>
                              <a:lumOff val="5000"/>
                            </a:schemeClr>
                          </a:solidFill>
                        </a:rPr>
                        <a:t>-0.2%</a:t>
                      </a:r>
                    </a:p>
                  </a:txBody>
                  <a:tcPr marL="5715" marR="5715" marT="5715" marB="0" anchor="b">
                    <a:solidFill>
                      <a:schemeClr val="accent2">
                        <a:lumMod val="40000"/>
                        <a:lumOff val="60000"/>
                      </a:schemeClr>
                    </a:solidFill>
                  </a:tcPr>
                </a:tc>
                <a:extLst>
                  <a:ext uri="{0D108BD9-81ED-4DB2-BD59-A6C34878D82A}">
                    <a16:rowId xmlns:a16="http://schemas.microsoft.com/office/drawing/2014/main" val="1330468093"/>
                  </a:ext>
                </a:extLst>
              </a:tr>
              <a:tr h="473645">
                <a:tc>
                  <a:txBody>
                    <a:bodyPr/>
                    <a:lstStyle/>
                    <a:p>
                      <a:pPr algn="r" fontAlgn="b"/>
                      <a:r>
                        <a:rPr lang="en-US" sz="1800"/>
                        <a:t>2013</a:t>
                      </a:r>
                    </a:p>
                  </a:txBody>
                  <a:tcPr marL="5715" marR="5715" marT="5715" marB="0" anchor="b"/>
                </a:tc>
                <a:tc>
                  <a:txBody>
                    <a:bodyPr/>
                    <a:lstStyle/>
                    <a:p>
                      <a:pPr algn="r" fontAlgn="ctr"/>
                      <a:r>
                        <a:rPr lang="en-US" sz="2400" dirty="0"/>
                        <a:t>15,88,237</a:t>
                      </a:r>
                    </a:p>
                  </a:txBody>
                  <a:tcPr marL="5715" marR="5715" marT="5715" marB="0" anchor="ctr"/>
                </a:tc>
                <a:tc>
                  <a:txBody>
                    <a:bodyPr/>
                    <a:lstStyle/>
                    <a:p>
                      <a:pPr algn="l" fontAlgn="b"/>
                      <a:endParaRPr lang="en-US" sz="1800" dirty="0"/>
                    </a:p>
                  </a:txBody>
                  <a:tcPr marL="5715" marR="5715" marT="5715" marB="0" anchor="b"/>
                </a:tc>
                <a:extLst>
                  <a:ext uri="{0D108BD9-81ED-4DB2-BD59-A6C34878D82A}">
                    <a16:rowId xmlns:a16="http://schemas.microsoft.com/office/drawing/2014/main" val="4019657350"/>
                  </a:ext>
                </a:extLst>
              </a:tr>
            </a:tbl>
          </a:graphicData>
        </a:graphic>
      </p:graphicFrame>
      <p:sp>
        <p:nvSpPr>
          <p:cNvPr id="8" name="Right Arrow 7"/>
          <p:cNvSpPr/>
          <p:nvPr/>
        </p:nvSpPr>
        <p:spPr>
          <a:xfrm rot="20048502">
            <a:off x="2516784" y="4335568"/>
            <a:ext cx="507138" cy="435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ight Arrow 11"/>
          <p:cNvSpPr/>
          <p:nvPr/>
        </p:nvSpPr>
        <p:spPr>
          <a:xfrm rot="19635178">
            <a:off x="2561235" y="3753299"/>
            <a:ext cx="507138" cy="435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7573" y="2148729"/>
            <a:ext cx="4998841" cy="3431408"/>
          </a:xfrm>
          <a:prstGeom prst="rect">
            <a:avLst/>
          </a:prstGeom>
        </p:spPr>
      </p:pic>
      <p:sp>
        <p:nvSpPr>
          <p:cNvPr id="14" name="Right Arrow 13"/>
          <p:cNvSpPr/>
          <p:nvPr/>
        </p:nvSpPr>
        <p:spPr>
          <a:xfrm rot="19635178">
            <a:off x="3742201" y="3516172"/>
            <a:ext cx="820623" cy="1884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ight Arrow 14"/>
          <p:cNvSpPr/>
          <p:nvPr/>
        </p:nvSpPr>
        <p:spPr>
          <a:xfrm rot="20855924">
            <a:off x="3813888" y="4349510"/>
            <a:ext cx="733806" cy="1828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6" name="Rounded Rectangular Callout 15"/>
          <p:cNvSpPr/>
          <p:nvPr/>
        </p:nvSpPr>
        <p:spPr>
          <a:xfrm>
            <a:off x="6228184" y="2778369"/>
            <a:ext cx="2819016" cy="1044944"/>
          </a:xfrm>
          <a:prstGeom prst="wedgeRoundRectCallout">
            <a:avLst>
              <a:gd name="adj1" fmla="val -73618"/>
              <a:gd name="adj2" fmla="val 137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Franklin Gothic Medium Cond" panose="020B0606030402020204" pitchFamily="34" charset="0"/>
              </a:rPr>
              <a:t>To sustain 8% GDP growth rate, this must be 4%, said 12</a:t>
            </a:r>
            <a:r>
              <a:rPr lang="en-US" sz="2000" baseline="30000" dirty="0">
                <a:latin typeface="Franklin Gothic Medium Cond" panose="020B0606030402020204" pitchFamily="34" charset="0"/>
              </a:rPr>
              <a:t>th</a:t>
            </a:r>
            <a:r>
              <a:rPr lang="en-US" sz="2000" dirty="0">
                <a:latin typeface="Franklin Gothic Medium Cond" panose="020B0606030402020204" pitchFamily="34" charset="0"/>
              </a:rPr>
              <a:t> FYP</a:t>
            </a:r>
          </a:p>
        </p:txBody>
      </p:sp>
      <p:sp>
        <p:nvSpPr>
          <p:cNvPr id="18" name="Rounded Rectangular Callout 17"/>
          <p:cNvSpPr/>
          <p:nvPr/>
        </p:nvSpPr>
        <p:spPr>
          <a:xfrm>
            <a:off x="3686786" y="5377508"/>
            <a:ext cx="5360414" cy="1171931"/>
          </a:xfrm>
          <a:prstGeom prst="wedgeRoundRectCallout">
            <a:avLst>
              <a:gd name="adj1" fmla="val -22713"/>
              <a:gd name="adj2" fmla="val -141091"/>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marL="257175" indent="-257175">
              <a:buFont typeface="Arial" panose="020B0604020202020204" pitchFamily="34" charset="0"/>
              <a:buChar char="•"/>
            </a:pPr>
            <a:r>
              <a:rPr lang="en-US" sz="2400" dirty="0">
                <a:latin typeface="Franklin Gothic Medium Cond" panose="020B0606030402020204" pitchFamily="34" charset="0"/>
              </a:rPr>
              <a:t>60% </a:t>
            </a:r>
            <a:r>
              <a:rPr lang="en-US" sz="2400" dirty="0" err="1">
                <a:latin typeface="Franklin Gothic Medium Cond" panose="020B0606030402020204" pitchFamily="34" charset="0"/>
              </a:rPr>
              <a:t>agri</a:t>
            </a:r>
            <a:r>
              <a:rPr lang="en-US" sz="2400" dirty="0">
                <a:latin typeface="Franklin Gothic Medium Cond" panose="020B0606030402020204" pitchFamily="34" charset="0"/>
              </a:rPr>
              <a:t>=rainfall dependent</a:t>
            </a:r>
          </a:p>
          <a:p>
            <a:pPr marL="257175" indent="-257175">
              <a:buFont typeface="Arial" panose="020B0604020202020204" pitchFamily="34" charset="0"/>
              <a:buChar char="•"/>
            </a:pPr>
            <a:r>
              <a:rPr lang="en-US" sz="2400" dirty="0">
                <a:latin typeface="Franklin Gothic Medium Cond" panose="020B0606030402020204" pitchFamily="34" charset="0"/>
              </a:rPr>
              <a:t>2 Drought years: 2014, 2015</a:t>
            </a:r>
          </a:p>
          <a:p>
            <a:pPr marL="257175" indent="-257175">
              <a:buFont typeface="Arial" panose="020B0604020202020204" pitchFamily="34" charset="0"/>
              <a:buChar char="•"/>
            </a:pPr>
            <a:r>
              <a:rPr lang="en-US" sz="2400" dirty="0">
                <a:latin typeface="Franklin Gothic Medium Cond" panose="020B0606030402020204" pitchFamily="34" charset="0"/>
              </a:rPr>
              <a:t>Post-harvest loss, price volatility</a:t>
            </a:r>
          </a:p>
        </p:txBody>
      </p:sp>
      <p:sp>
        <p:nvSpPr>
          <p:cNvPr id="3" name="Rectangular Callout 2"/>
          <p:cNvSpPr/>
          <p:nvPr/>
        </p:nvSpPr>
        <p:spPr>
          <a:xfrm>
            <a:off x="3867572" y="1012780"/>
            <a:ext cx="4717487" cy="1102444"/>
          </a:xfrm>
          <a:prstGeom prst="wedgeRectCallout">
            <a:avLst>
              <a:gd name="adj1" fmla="val -23189"/>
              <a:gd name="adj2" fmla="val 122958"/>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a:t>To double farm income by 2022,</a:t>
            </a:r>
          </a:p>
          <a:p>
            <a:pPr algn="ctr"/>
            <a:r>
              <a:rPr lang="en-US" sz="2400" dirty="0"/>
              <a:t>Each year agri. Has to grow @14.86%!</a:t>
            </a:r>
          </a:p>
        </p:txBody>
      </p:sp>
    </p:spTree>
    <p:extLst>
      <p:ext uri="{BB962C8B-B14F-4D97-AF65-F5344CB8AC3E}">
        <p14:creationId xmlns:p14="http://schemas.microsoft.com/office/powerpoint/2010/main" val="376061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54781" y="1028700"/>
          <a:ext cx="8797529" cy="56886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a:t>Core scheme: </a:t>
            </a:r>
            <a:r>
              <a:rPr lang="en-US" dirty="0" err="1"/>
              <a:t>Krishonnati</a:t>
            </a:r>
            <a:r>
              <a:rPr lang="en-US" dirty="0"/>
              <a:t> Yojana| 60-40 | 90-10</a:t>
            </a:r>
          </a:p>
        </p:txBody>
      </p:sp>
    </p:spTree>
    <p:extLst>
      <p:ext uri="{BB962C8B-B14F-4D97-AF65-F5344CB8AC3E}">
        <p14:creationId xmlns:p14="http://schemas.microsoft.com/office/powerpoint/2010/main" val="141618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5A213649-3BEC-42C3-BB29-9B4F2C3BC116}"/>
                                            </p:graphicEl>
                                          </p:spTgt>
                                        </p:tgtEl>
                                        <p:attrNameLst>
                                          <p:attrName>style.visibility</p:attrName>
                                        </p:attrNameLst>
                                      </p:cBhvr>
                                      <p:to>
                                        <p:strVal val="visible"/>
                                      </p:to>
                                    </p:set>
                                    <p:animEffect transition="in" filter="fade">
                                      <p:cBhvr>
                                        <p:cTn id="7" dur="500"/>
                                        <p:tgtEl>
                                          <p:spTgt spid="6">
                                            <p:graphicEl>
                                              <a:dgm id="{5A213649-3BEC-42C3-BB29-9B4F2C3BC11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9C07108D-AAE9-4D9A-88DF-EC665C254F06}"/>
                                            </p:graphicEl>
                                          </p:spTgt>
                                        </p:tgtEl>
                                        <p:attrNameLst>
                                          <p:attrName>style.visibility</p:attrName>
                                        </p:attrNameLst>
                                      </p:cBhvr>
                                      <p:to>
                                        <p:strVal val="visible"/>
                                      </p:to>
                                    </p:set>
                                    <p:animEffect transition="in" filter="fade">
                                      <p:cBhvr>
                                        <p:cTn id="12" dur="500"/>
                                        <p:tgtEl>
                                          <p:spTgt spid="6">
                                            <p:graphicEl>
                                              <a:dgm id="{9C07108D-AAE9-4D9A-88DF-EC665C254F0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DF603500-97F7-4F51-B0F5-0A929AF75FEB}"/>
                                            </p:graphicEl>
                                          </p:spTgt>
                                        </p:tgtEl>
                                        <p:attrNameLst>
                                          <p:attrName>style.visibility</p:attrName>
                                        </p:attrNameLst>
                                      </p:cBhvr>
                                      <p:to>
                                        <p:strVal val="visible"/>
                                      </p:to>
                                    </p:set>
                                    <p:animEffect transition="in" filter="fade">
                                      <p:cBhvr>
                                        <p:cTn id="17" dur="500"/>
                                        <p:tgtEl>
                                          <p:spTgt spid="6">
                                            <p:graphicEl>
                                              <a:dgm id="{DF603500-97F7-4F51-B0F5-0A929AF75FE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7D390011-056B-4195-B1DD-75608275FFF5}"/>
                                            </p:graphicEl>
                                          </p:spTgt>
                                        </p:tgtEl>
                                        <p:attrNameLst>
                                          <p:attrName>style.visibility</p:attrName>
                                        </p:attrNameLst>
                                      </p:cBhvr>
                                      <p:to>
                                        <p:strVal val="visible"/>
                                      </p:to>
                                    </p:set>
                                    <p:animEffect transition="in" filter="fade">
                                      <p:cBhvr>
                                        <p:cTn id="22" dur="500"/>
                                        <p:tgtEl>
                                          <p:spTgt spid="6">
                                            <p:graphicEl>
                                              <a:dgm id="{7D390011-056B-4195-B1DD-75608275FFF5}"/>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04C54776-336F-449C-90C5-6B4443F71669}"/>
                                            </p:graphicEl>
                                          </p:spTgt>
                                        </p:tgtEl>
                                        <p:attrNameLst>
                                          <p:attrName>style.visibility</p:attrName>
                                        </p:attrNameLst>
                                      </p:cBhvr>
                                      <p:to>
                                        <p:strVal val="visible"/>
                                      </p:to>
                                    </p:set>
                                    <p:animEffect transition="in" filter="fade">
                                      <p:cBhvr>
                                        <p:cTn id="27" dur="500"/>
                                        <p:tgtEl>
                                          <p:spTgt spid="6">
                                            <p:graphicEl>
                                              <a:dgm id="{04C54776-336F-449C-90C5-6B4443F71669}"/>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796C6780-3A8F-452D-9A3D-C9E3B4D750D3}"/>
                                            </p:graphicEl>
                                          </p:spTgt>
                                        </p:tgtEl>
                                        <p:attrNameLst>
                                          <p:attrName>style.visibility</p:attrName>
                                        </p:attrNameLst>
                                      </p:cBhvr>
                                      <p:to>
                                        <p:strVal val="visible"/>
                                      </p:to>
                                    </p:set>
                                    <p:animEffect transition="in" filter="fade">
                                      <p:cBhvr>
                                        <p:cTn id="32" dur="500"/>
                                        <p:tgtEl>
                                          <p:spTgt spid="6">
                                            <p:graphicEl>
                                              <a:dgm id="{796C6780-3A8F-452D-9A3D-C9E3B4D750D3}"/>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AAEE0575-40B1-4201-9E9C-6B1DADA32594}"/>
                                            </p:graphicEl>
                                          </p:spTgt>
                                        </p:tgtEl>
                                        <p:attrNameLst>
                                          <p:attrName>style.visibility</p:attrName>
                                        </p:attrNameLst>
                                      </p:cBhvr>
                                      <p:to>
                                        <p:strVal val="visible"/>
                                      </p:to>
                                    </p:set>
                                    <p:animEffect transition="in" filter="fade">
                                      <p:cBhvr>
                                        <p:cTn id="37" dur="500"/>
                                        <p:tgtEl>
                                          <p:spTgt spid="6">
                                            <p:graphicEl>
                                              <a:dgm id="{AAEE0575-40B1-4201-9E9C-6B1DADA3259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7FE581E1-592F-43D4-83EB-BC480768A00C}"/>
                                            </p:graphicEl>
                                          </p:spTgt>
                                        </p:tgtEl>
                                        <p:attrNameLst>
                                          <p:attrName>style.visibility</p:attrName>
                                        </p:attrNameLst>
                                      </p:cBhvr>
                                      <p:to>
                                        <p:strVal val="visible"/>
                                      </p:to>
                                    </p:set>
                                    <p:animEffect transition="in" filter="fade">
                                      <p:cBhvr>
                                        <p:cTn id="42" dur="500"/>
                                        <p:tgtEl>
                                          <p:spTgt spid="6">
                                            <p:graphicEl>
                                              <a:dgm id="{7FE581E1-592F-43D4-83EB-BC480768A00C}"/>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graphicEl>
                                              <a:dgm id="{304D1A30-CD2F-4A5F-B8DC-2605D1B265E6}"/>
                                            </p:graphicEl>
                                          </p:spTgt>
                                        </p:tgtEl>
                                        <p:attrNameLst>
                                          <p:attrName>style.visibility</p:attrName>
                                        </p:attrNameLst>
                                      </p:cBhvr>
                                      <p:to>
                                        <p:strVal val="visible"/>
                                      </p:to>
                                    </p:set>
                                    <p:animEffect transition="in" filter="fade">
                                      <p:cBhvr>
                                        <p:cTn id="47" dur="500"/>
                                        <p:tgtEl>
                                          <p:spTgt spid="6">
                                            <p:graphicEl>
                                              <a:dgm id="{304D1A30-CD2F-4A5F-B8DC-2605D1B265E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cstate="email">
            <a:extLst>
              <a:ext uri="{28A0092B-C50C-407E-A947-70E740481C1C}">
                <a14:useLocalDpi xmlns:a14="http://schemas.microsoft.com/office/drawing/2010/main"/>
              </a:ext>
            </a:extLst>
          </a:blip>
          <a:stretch>
            <a:fillRect/>
          </a:stretch>
        </p:blipFill>
        <p:spPr>
          <a:xfrm>
            <a:off x="6664325" y="3041218"/>
            <a:ext cx="2305050" cy="3117127"/>
          </a:xfrm>
        </p:spPr>
      </p:pic>
      <p:sp>
        <p:nvSpPr>
          <p:cNvPr id="5" name="Content Placeholder 4"/>
          <p:cNvSpPr>
            <a:spLocks noGrp="1"/>
          </p:cNvSpPr>
          <p:nvPr>
            <p:ph idx="1"/>
          </p:nvPr>
        </p:nvSpPr>
        <p:spPr/>
        <p:txBody>
          <a:bodyPr>
            <a:normAutofit fontScale="92500" lnSpcReduction="10000"/>
          </a:bodyPr>
          <a:lstStyle/>
          <a:p>
            <a:r>
              <a:rPr lang="en-US" dirty="0"/>
              <a:t>Indian council of agri. Research - Autonomous body</a:t>
            </a:r>
          </a:p>
          <a:p>
            <a:r>
              <a:rPr lang="en-US" dirty="0"/>
              <a:t>Farmer first (Innovation, research)</a:t>
            </a:r>
          </a:p>
          <a:p>
            <a:r>
              <a:rPr lang="en-US" dirty="0"/>
              <a:t>Student Ready (entrepreneurship)</a:t>
            </a:r>
          </a:p>
          <a:p>
            <a:r>
              <a:rPr lang="en-US" dirty="0"/>
              <a:t>ARYA: Attracting and retaining youth in agri.</a:t>
            </a:r>
          </a:p>
          <a:p>
            <a:r>
              <a:rPr lang="en-US" dirty="0" err="1"/>
              <a:t>Mera</a:t>
            </a:r>
            <a:r>
              <a:rPr lang="en-US" dirty="0"/>
              <a:t> </a:t>
            </a:r>
            <a:r>
              <a:rPr lang="en-US" dirty="0" err="1"/>
              <a:t>Gaon-Mera</a:t>
            </a:r>
            <a:r>
              <a:rPr lang="en-US" dirty="0"/>
              <a:t> Gaurav: field visit by experts</a:t>
            </a:r>
          </a:p>
          <a:p>
            <a:endParaRPr lang="en-US" dirty="0"/>
          </a:p>
        </p:txBody>
      </p:sp>
      <p:sp>
        <p:nvSpPr>
          <p:cNvPr id="4" name="Title 3"/>
          <p:cNvSpPr>
            <a:spLocks noGrp="1"/>
          </p:cNvSpPr>
          <p:nvPr>
            <p:ph type="title"/>
          </p:nvPr>
        </p:nvSpPr>
        <p:spPr/>
        <p:txBody>
          <a:bodyPr/>
          <a:lstStyle/>
          <a:p>
            <a:r>
              <a:rPr lang="en-US"/>
              <a:t>ICAR</a:t>
            </a:r>
            <a:endParaRPr lang="en-US" dirty="0"/>
          </a:p>
        </p:txBody>
      </p:sp>
      <p:sp>
        <p:nvSpPr>
          <p:cNvPr id="6" name="Text Placeholder 5"/>
          <p:cNvSpPr>
            <a:spLocks noGrp="1"/>
          </p:cNvSpPr>
          <p:nvPr>
            <p:ph type="body" sz="quarter" idx="13"/>
          </p:nvPr>
        </p:nvSpPr>
        <p:spPr/>
        <p:txBody>
          <a:bodyPr/>
          <a:lstStyle/>
          <a:p>
            <a:r>
              <a:rPr lang="en-US"/>
              <a:t>Extension</a:t>
            </a:r>
            <a:endParaRPr lang="en-US" dirty="0"/>
          </a:p>
        </p:txBody>
      </p:sp>
    </p:spTree>
    <p:extLst>
      <p:ext uri="{BB962C8B-B14F-4D97-AF65-F5344CB8AC3E}">
        <p14:creationId xmlns:p14="http://schemas.microsoft.com/office/powerpoint/2010/main" val="29646357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700" y="0"/>
            <a:ext cx="9144000" cy="6858000"/>
          </a:xfrm>
          <a:prstGeom prst="rect">
            <a:avLst/>
          </a:prstGeom>
        </p:spPr>
      </p:pic>
      <p:sp>
        <p:nvSpPr>
          <p:cNvPr id="5" name="Flowchart: Process 4"/>
          <p:cNvSpPr/>
          <p:nvPr/>
        </p:nvSpPr>
        <p:spPr>
          <a:xfrm>
            <a:off x="0" y="25400"/>
            <a:ext cx="9144000" cy="711200"/>
          </a:xfrm>
          <a:prstGeom prst="flowChartProcess">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Pillar #4: Sectors of Economy ► Agriculture</a:t>
            </a:r>
          </a:p>
        </p:txBody>
      </p:sp>
      <p:graphicFrame>
        <p:nvGraphicFramePr>
          <p:cNvPr id="6" name="Content Placeholder 4"/>
          <p:cNvGraphicFramePr>
            <a:graphicFrameLocks/>
          </p:cNvGraphicFramePr>
          <p:nvPr>
            <p:extLst>
              <p:ext uri="{D42A27DB-BD31-4B8C-83A1-F6EECF244321}">
                <p14:modId xmlns:p14="http://schemas.microsoft.com/office/powerpoint/2010/main" val="2670829640"/>
              </p:ext>
            </p:extLst>
          </p:nvPr>
        </p:nvGraphicFramePr>
        <p:xfrm>
          <a:off x="12700" y="870438"/>
          <a:ext cx="6537569" cy="5873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822489" y="617942"/>
            <a:ext cx="1190791" cy="1190791"/>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54774" y="617942"/>
            <a:ext cx="1190791" cy="1190791"/>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822488" y="3636859"/>
            <a:ext cx="1190791" cy="1190791"/>
          </a:xfrm>
          <a:prstGeom prst="rect">
            <a:avLst/>
          </a:prstGeom>
        </p:spPr>
      </p:pic>
    </p:spTree>
    <p:extLst>
      <p:ext uri="{BB962C8B-B14F-4D97-AF65-F5344CB8AC3E}">
        <p14:creationId xmlns:p14="http://schemas.microsoft.com/office/powerpoint/2010/main" val="41550564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118" y="4393860"/>
            <a:ext cx="1801521" cy="2436203"/>
          </a:xfrm>
          <a:prstGeom prst="rect">
            <a:avLst/>
          </a:prstGeom>
        </p:spPr>
      </p:pic>
      <p:graphicFrame>
        <p:nvGraphicFramePr>
          <p:cNvPr id="7" name="Content Placeholder 6"/>
          <p:cNvGraphicFramePr>
            <a:graphicFrameLocks noGrp="1"/>
          </p:cNvGraphicFramePr>
          <p:nvPr>
            <p:ph idx="1"/>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itle 4"/>
          <p:cNvSpPr>
            <a:spLocks noGrp="1"/>
          </p:cNvSpPr>
          <p:nvPr>
            <p:ph type="title"/>
          </p:nvPr>
        </p:nvSpPr>
        <p:spPr/>
        <p:txBody>
          <a:bodyPr/>
          <a:lstStyle/>
          <a:p>
            <a:r>
              <a:rPr lang="en-US" dirty="0"/>
              <a:t>Livestock census: since 1919, latest 2012</a:t>
            </a:r>
          </a:p>
        </p:txBody>
      </p:sp>
      <p:sp>
        <p:nvSpPr>
          <p:cNvPr id="8" name="Rectangle 7"/>
          <p:cNvSpPr/>
          <p:nvPr/>
        </p:nvSpPr>
        <p:spPr>
          <a:xfrm>
            <a:off x="6392007" y="869568"/>
            <a:ext cx="2813540" cy="10924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100" dirty="0"/>
              <a:t>Per capita Availability of</a:t>
            </a:r>
          </a:p>
          <a:p>
            <a:pPr algn="ctr"/>
            <a:r>
              <a:rPr lang="en-US" sz="2100" dirty="0"/>
              <a:t>Milk (&gt;than world), Egg: </a:t>
            </a:r>
          </a:p>
          <a:p>
            <a:pPr algn="ctr"/>
            <a:r>
              <a:rPr lang="en-US" sz="2100" dirty="0"/>
              <a:t>Registrar general of India</a:t>
            </a:r>
          </a:p>
        </p:txBody>
      </p:sp>
      <p:sp>
        <p:nvSpPr>
          <p:cNvPr id="9" name="Down Arrow Callout 8"/>
          <p:cNvSpPr/>
          <p:nvPr/>
        </p:nvSpPr>
        <p:spPr>
          <a:xfrm>
            <a:off x="1694717" y="2453054"/>
            <a:ext cx="2354141" cy="712177"/>
          </a:xfrm>
          <a:prstGeom prst="downArrow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100" dirty="0"/>
              <a:t>Small ruminants</a:t>
            </a:r>
          </a:p>
        </p:txBody>
      </p:sp>
      <p:sp>
        <p:nvSpPr>
          <p:cNvPr id="10" name="Up Arrow Callout 9"/>
          <p:cNvSpPr/>
          <p:nvPr/>
        </p:nvSpPr>
        <p:spPr>
          <a:xfrm>
            <a:off x="1246348" y="4075234"/>
            <a:ext cx="2118946" cy="980343"/>
          </a:xfrm>
          <a:prstGeom prst="upArrow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t>Hissar</a:t>
            </a:r>
            <a:r>
              <a:rPr lang="en-US" sz="2400" dirty="0"/>
              <a:t>, Centre Breeding Farm</a:t>
            </a:r>
          </a:p>
        </p:txBody>
      </p:sp>
      <p:sp>
        <p:nvSpPr>
          <p:cNvPr id="11" name="Rectangle 10"/>
          <p:cNvSpPr/>
          <p:nvPr/>
        </p:nvSpPr>
        <p:spPr>
          <a:xfrm>
            <a:off x="3930160" y="5695850"/>
            <a:ext cx="4651131" cy="7683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Threatened Breeds conservation</a:t>
            </a:r>
          </a:p>
          <a:p>
            <a:pPr algn="ctr"/>
            <a:r>
              <a:rPr lang="en-US" sz="2400" dirty="0"/>
              <a:t>Arunanchal Pradesh – Yak, Pony</a:t>
            </a:r>
          </a:p>
        </p:txBody>
      </p:sp>
      <p:sp>
        <p:nvSpPr>
          <p:cNvPr id="14" name="Up Arrow Callout 13"/>
          <p:cNvSpPr/>
          <p:nvPr/>
        </p:nvSpPr>
        <p:spPr>
          <a:xfrm>
            <a:off x="7317620" y="2518997"/>
            <a:ext cx="1634690" cy="1121018"/>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BPL Backyard</a:t>
            </a:r>
          </a:p>
        </p:txBody>
      </p:sp>
      <p:sp>
        <p:nvSpPr>
          <p:cNvPr id="3" name="Pentagon 2"/>
          <p:cNvSpPr/>
          <p:nvPr/>
        </p:nvSpPr>
        <p:spPr>
          <a:xfrm rot="20993275">
            <a:off x="151991" y="1634258"/>
            <a:ext cx="6426606" cy="536787"/>
          </a:xfrm>
          <a:prstGeom prst="homePlat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4000" spc="600" dirty="0"/>
              <a:t>INCREASING Order </a:t>
            </a:r>
          </a:p>
        </p:txBody>
      </p:sp>
      <p:sp>
        <p:nvSpPr>
          <p:cNvPr id="12" name="Rectangle 11"/>
          <p:cNvSpPr/>
          <p:nvPr/>
        </p:nvSpPr>
        <p:spPr>
          <a:xfrm>
            <a:off x="3930161" y="3807792"/>
            <a:ext cx="4651131" cy="195996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2400" u="sng" dirty="0"/>
              <a:t>2013: Indigenous cattle conversation</a:t>
            </a:r>
          </a:p>
          <a:p>
            <a:pPr marL="457200" indent="-457200">
              <a:buFont typeface="+mj-lt"/>
              <a:buAutoNum type="arabicPeriod"/>
            </a:pPr>
            <a:r>
              <a:rPr lang="en-US" sz="2400" dirty="0" err="1"/>
              <a:t>Gir</a:t>
            </a:r>
            <a:r>
              <a:rPr lang="en-US" sz="2400" dirty="0"/>
              <a:t>, </a:t>
            </a:r>
            <a:r>
              <a:rPr lang="en-US" sz="2400" dirty="0" err="1"/>
              <a:t>sahiwal</a:t>
            </a:r>
            <a:r>
              <a:rPr lang="en-US" sz="2400" dirty="0"/>
              <a:t>, </a:t>
            </a:r>
            <a:r>
              <a:rPr lang="en-US" sz="2400" dirty="0" err="1"/>
              <a:t>kankrej</a:t>
            </a:r>
            <a:r>
              <a:rPr lang="en-US" sz="2400" dirty="0"/>
              <a:t> etc.</a:t>
            </a:r>
          </a:p>
          <a:p>
            <a:pPr marL="457200" indent="-457200">
              <a:buFont typeface="+mj-lt"/>
              <a:buAutoNum type="arabicPeriod"/>
            </a:pPr>
            <a:r>
              <a:rPr lang="en-US" sz="2400" dirty="0"/>
              <a:t>Milk yield less but quality more; </a:t>
            </a:r>
          </a:p>
          <a:p>
            <a:pPr marL="457200" indent="-457200">
              <a:buFont typeface="+mj-lt"/>
              <a:buAutoNum type="arabicPeriod"/>
            </a:pPr>
            <a:r>
              <a:rPr lang="en-US" sz="2400" dirty="0"/>
              <a:t>disease-drought proof </a:t>
            </a:r>
          </a:p>
        </p:txBody>
      </p:sp>
    </p:spTree>
    <p:extLst>
      <p:ext uri="{BB962C8B-B14F-4D97-AF65-F5344CB8AC3E}">
        <p14:creationId xmlns:p14="http://schemas.microsoft.com/office/powerpoint/2010/main" val="246972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P spid="3" grpId="0" animBg="1"/>
      <p:bldP spid="1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Fish production: 1</a:t>
            </a:r>
            <a:r>
              <a:rPr lang="en-US" baseline="30000" dirty="0"/>
              <a:t>st</a:t>
            </a:r>
            <a:r>
              <a:rPr lang="en-US" dirty="0"/>
              <a:t> China, 2</a:t>
            </a:r>
            <a:r>
              <a:rPr lang="en-US" baseline="30000" dirty="0"/>
              <a:t>nd</a:t>
            </a:r>
            <a:r>
              <a:rPr lang="en-US" dirty="0"/>
              <a:t> India</a:t>
            </a:r>
          </a:p>
        </p:txBody>
      </p:sp>
      <p:sp>
        <p:nvSpPr>
          <p:cNvPr id="5" name="Pentagon 4"/>
          <p:cNvSpPr/>
          <p:nvPr/>
        </p:nvSpPr>
        <p:spPr>
          <a:xfrm rot="20993275">
            <a:off x="137439" y="1464279"/>
            <a:ext cx="8299939" cy="536787"/>
          </a:xfrm>
          <a:prstGeom prst="homePlat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4000" spc="600" dirty="0"/>
              <a:t>INCREASING Order </a:t>
            </a:r>
          </a:p>
        </p:txBody>
      </p:sp>
      <p:pic>
        <p:nvPicPr>
          <p:cNvPr id="6" name="Content Placeholder 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460023" y="4042389"/>
            <a:ext cx="3683977" cy="2815611"/>
          </a:xfrm>
          <a:prstGeom prst="rect">
            <a:avLst/>
          </a:prstGeom>
        </p:spPr>
      </p:pic>
    </p:spTree>
    <p:extLst>
      <p:ext uri="{BB962C8B-B14F-4D97-AF65-F5344CB8AC3E}">
        <p14:creationId xmlns:p14="http://schemas.microsoft.com/office/powerpoint/2010/main" val="27553834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err="1"/>
              <a:t>Pashudhan</a:t>
            </a:r>
            <a:r>
              <a:rPr lang="en-US" dirty="0"/>
              <a:t> </a:t>
            </a:r>
            <a:r>
              <a:rPr lang="en-US" dirty="0" err="1"/>
              <a:t>Sanjivani</a:t>
            </a:r>
            <a:r>
              <a:rPr lang="en-US" dirty="0"/>
              <a:t>: Animal wellness</a:t>
            </a:r>
          </a:p>
          <a:p>
            <a:r>
              <a:rPr lang="en-US" dirty="0"/>
              <a:t>Nakul </a:t>
            </a:r>
            <a:r>
              <a:rPr lang="en-US" dirty="0" err="1"/>
              <a:t>Swasthya</a:t>
            </a:r>
            <a:r>
              <a:rPr lang="en-US" dirty="0"/>
              <a:t>  Patra: health card for animals</a:t>
            </a:r>
          </a:p>
          <a:p>
            <a:r>
              <a:rPr lang="en-US" dirty="0"/>
              <a:t>‘E-</a:t>
            </a:r>
            <a:r>
              <a:rPr lang="en-US" dirty="0" err="1"/>
              <a:t>Pashudhan</a:t>
            </a:r>
            <a:r>
              <a:rPr lang="en-US" dirty="0"/>
              <a:t>  </a:t>
            </a:r>
            <a:r>
              <a:rPr lang="en-US" dirty="0" err="1"/>
              <a:t>Haat</a:t>
            </a:r>
            <a:r>
              <a:rPr lang="en-US" dirty="0"/>
              <a:t>’: online portal for Breeder to farmer connect</a:t>
            </a:r>
          </a:p>
          <a:p>
            <a:r>
              <a:rPr lang="en-US" dirty="0"/>
              <a:t>National Genomic Centre  for Indigenous breeds.</a:t>
            </a:r>
          </a:p>
          <a:p>
            <a:r>
              <a:rPr lang="en-US" dirty="0"/>
              <a:t>Total Rs. </a:t>
            </a:r>
            <a:r>
              <a:rPr lang="en-US"/>
              <a:t>850 cr.</a:t>
            </a:r>
            <a:endParaRPr lang="en-US" dirty="0"/>
          </a:p>
        </p:txBody>
      </p:sp>
      <p:sp>
        <p:nvSpPr>
          <p:cNvPr id="4" name="Title 3"/>
          <p:cNvSpPr>
            <a:spLocks noGrp="1"/>
          </p:cNvSpPr>
          <p:nvPr>
            <p:ph type="title"/>
          </p:nvPr>
        </p:nvSpPr>
        <p:spPr/>
        <p:txBody>
          <a:bodyPr/>
          <a:lstStyle/>
          <a:p>
            <a:r>
              <a:rPr lang="en-US" dirty="0"/>
              <a:t>Animal </a:t>
            </a:r>
            <a:r>
              <a:rPr lang="en-US" dirty="0" err="1"/>
              <a:t>husbandary</a:t>
            </a:r>
            <a:endParaRPr lang="en-US" dirty="0"/>
          </a:p>
        </p:txBody>
      </p:sp>
      <p:sp>
        <p:nvSpPr>
          <p:cNvPr id="6" name="Text Placeholder 5"/>
          <p:cNvSpPr>
            <a:spLocks noGrp="1"/>
          </p:cNvSpPr>
          <p:nvPr>
            <p:ph type="body" sz="quarter" idx="11"/>
          </p:nvPr>
        </p:nvSpPr>
        <p:spPr/>
        <p:txBody>
          <a:bodyPr/>
          <a:lstStyle/>
          <a:p>
            <a:r>
              <a:rPr lang="en-US" dirty="0"/>
              <a:t>Budget 2016</a:t>
            </a:r>
          </a:p>
        </p:txBody>
      </p:sp>
    </p:spTree>
    <p:extLst>
      <p:ext uri="{BB962C8B-B14F-4D97-AF65-F5344CB8AC3E}">
        <p14:creationId xmlns:p14="http://schemas.microsoft.com/office/powerpoint/2010/main" val="78088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UPSC CAPF-2016 [BES164]</a:t>
            </a:r>
          </a:p>
        </p:txBody>
      </p:sp>
      <p:sp>
        <p:nvSpPr>
          <p:cNvPr id="3" name="Content Placeholder 2"/>
          <p:cNvSpPr>
            <a:spLocks noGrp="1"/>
          </p:cNvSpPr>
          <p:nvPr>
            <p:ph idx="1"/>
          </p:nvPr>
        </p:nvSpPr>
        <p:spPr/>
        <p:txBody>
          <a:bodyPr>
            <a:normAutofit/>
          </a:bodyPr>
          <a:lstStyle/>
          <a:p>
            <a:pPr marL="0" indent="0">
              <a:buNone/>
            </a:pPr>
            <a:r>
              <a:rPr lang="en-US" dirty="0"/>
              <a:t>Khadi village industries commission aims to</a:t>
            </a:r>
          </a:p>
          <a:p>
            <a:pPr marL="742950" indent="-742950">
              <a:buFont typeface="+mj-lt"/>
              <a:buAutoNum type="arabicPeriod"/>
            </a:pPr>
            <a:r>
              <a:rPr lang="en-US" dirty="0"/>
              <a:t>providing employment in rural areas;</a:t>
            </a:r>
          </a:p>
          <a:p>
            <a:pPr marL="742950" indent="-742950">
              <a:buFont typeface="+mj-lt"/>
              <a:buAutoNum type="arabicPeriod"/>
            </a:pPr>
            <a:r>
              <a:rPr lang="en-US" dirty="0"/>
              <a:t>producing saleable articles;</a:t>
            </a:r>
          </a:p>
          <a:p>
            <a:pPr marL="742950" indent="-742950">
              <a:buFont typeface="+mj-lt"/>
              <a:buAutoNum type="arabicPeriod"/>
            </a:pPr>
            <a:r>
              <a:rPr lang="en-US" dirty="0"/>
              <a:t>creating self-reliance amongst people and building up a strong rural community spirit.</a:t>
            </a:r>
          </a:p>
          <a:p>
            <a:pPr marL="0" indent="0">
              <a:buNone/>
            </a:pPr>
            <a:endParaRPr lang="en-IN" dirty="0"/>
          </a:p>
          <a:p>
            <a:pPr marL="0" indent="0">
              <a:buNone/>
            </a:pPr>
            <a:r>
              <a:rPr lang="en-IN" dirty="0" err="1"/>
              <a:t>Ans</a:t>
            </a:r>
            <a:r>
              <a:rPr lang="en-IN" dirty="0"/>
              <a:t> A)1,2,3 B) 1 and 2 C) 2,3 d) 1, 3</a:t>
            </a:r>
            <a:endParaRPr lang="en-US" dirty="0"/>
          </a:p>
        </p:txBody>
      </p:sp>
      <p:sp>
        <p:nvSpPr>
          <p:cNvPr id="5" name="Rectangle 4"/>
          <p:cNvSpPr/>
          <p:nvPr/>
        </p:nvSpPr>
        <p:spPr>
          <a:xfrm>
            <a:off x="732805" y="969263"/>
            <a:ext cx="8207971" cy="5403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IYB 2016 Ch.19 industries, Page 557 all of above.</a:t>
            </a:r>
          </a:p>
        </p:txBody>
      </p:sp>
      <p:pic>
        <p:nvPicPr>
          <p:cNvPr id="6" name="Picture 5"/>
          <p:cNvPicPr>
            <a:picLocks noChangeAspect="1"/>
          </p:cNvPicPr>
          <p:nvPr/>
        </p:nvPicPr>
        <p:blipFill>
          <a:blip r:embed="rId2"/>
          <a:stretch>
            <a:fillRect/>
          </a:stretch>
        </p:blipFill>
        <p:spPr>
          <a:xfrm>
            <a:off x="732805" y="1509642"/>
            <a:ext cx="8196810" cy="4507110"/>
          </a:xfrm>
          <a:prstGeom prst="rect">
            <a:avLst/>
          </a:prstGeom>
        </p:spPr>
      </p:pic>
    </p:spTree>
    <p:extLst>
      <p:ext uri="{BB962C8B-B14F-4D97-AF65-F5344CB8AC3E}">
        <p14:creationId xmlns:p14="http://schemas.microsoft.com/office/powerpoint/2010/main" val="81741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sz="4000" dirty="0"/>
              <a:t>UPSC CAPF-2016 [BES164]/Geo.</a:t>
            </a:r>
          </a:p>
        </p:txBody>
      </p:sp>
      <p:sp>
        <p:nvSpPr>
          <p:cNvPr id="3" name="Content Placeholder 2"/>
          <p:cNvSpPr>
            <a:spLocks noGrp="1"/>
          </p:cNvSpPr>
          <p:nvPr>
            <p:ph idx="1"/>
          </p:nvPr>
        </p:nvSpPr>
        <p:spPr/>
        <p:txBody>
          <a:bodyPr>
            <a:normAutofit/>
          </a:bodyPr>
          <a:lstStyle/>
          <a:p>
            <a:pPr marL="0" indent="0">
              <a:buNone/>
            </a:pPr>
            <a:r>
              <a:rPr lang="en-US" sz="4800" dirty="0">
                <a:solidFill>
                  <a:schemeClr val="accent2">
                    <a:lumMod val="60000"/>
                    <a:lumOff val="40000"/>
                  </a:schemeClr>
                </a:solidFill>
              </a:rPr>
              <a:t>1)</a:t>
            </a:r>
            <a:r>
              <a:rPr lang="en-US" sz="4800" dirty="0" err="1">
                <a:solidFill>
                  <a:schemeClr val="accent2">
                    <a:lumMod val="60000"/>
                    <a:lumOff val="40000"/>
                  </a:schemeClr>
                </a:solidFill>
              </a:rPr>
              <a:t>Muga</a:t>
            </a:r>
            <a:r>
              <a:rPr lang="en-US" sz="4800" dirty="0">
                <a:solidFill>
                  <a:schemeClr val="accent2">
                    <a:lumMod val="60000"/>
                    <a:lumOff val="40000"/>
                  </a:schemeClr>
                </a:solidFill>
              </a:rPr>
              <a:t>, </a:t>
            </a:r>
            <a:r>
              <a:rPr lang="en-US" sz="4800" dirty="0"/>
              <a:t>2)</a:t>
            </a:r>
            <a:r>
              <a:rPr lang="en-US" sz="4800" dirty="0" err="1"/>
              <a:t>Eri</a:t>
            </a:r>
            <a:r>
              <a:rPr lang="en-US" sz="4800" dirty="0"/>
              <a:t>, </a:t>
            </a:r>
            <a:r>
              <a:rPr lang="en-US" sz="4800" dirty="0">
                <a:solidFill>
                  <a:schemeClr val="accent2">
                    <a:lumMod val="60000"/>
                    <a:lumOff val="40000"/>
                  </a:schemeClr>
                </a:solidFill>
              </a:rPr>
              <a:t>3)Mulberry, </a:t>
            </a:r>
            <a:r>
              <a:rPr lang="en-US" sz="4800" dirty="0"/>
              <a:t>4)</a:t>
            </a:r>
            <a:r>
              <a:rPr lang="en-US" sz="4800" dirty="0" err="1"/>
              <a:t>Tasar</a:t>
            </a:r>
            <a:r>
              <a:rPr lang="en-US" sz="4800" dirty="0"/>
              <a:t>: arrange them in decreasing order of production</a:t>
            </a:r>
          </a:p>
          <a:p>
            <a:pPr marL="742950" indent="-742950">
              <a:buFont typeface="+mj-lt"/>
              <a:buAutoNum type="alphaUcPeriod"/>
            </a:pPr>
            <a:r>
              <a:rPr lang="en-US" sz="4800" dirty="0"/>
              <a:t>3241</a:t>
            </a:r>
          </a:p>
          <a:p>
            <a:pPr marL="742950" indent="-742950">
              <a:buFont typeface="+mj-lt"/>
              <a:buAutoNum type="alphaUcPeriod"/>
            </a:pPr>
            <a:r>
              <a:rPr lang="en-US" sz="4800" dirty="0"/>
              <a:t>3421</a:t>
            </a:r>
          </a:p>
          <a:p>
            <a:pPr marL="742950" indent="-742950">
              <a:buFont typeface="+mj-lt"/>
              <a:buAutoNum type="alphaUcPeriod"/>
            </a:pPr>
            <a:r>
              <a:rPr lang="en-US" sz="4800" dirty="0"/>
              <a:t>2413</a:t>
            </a:r>
          </a:p>
          <a:p>
            <a:pPr marL="742950" indent="-742950">
              <a:buFont typeface="+mj-lt"/>
              <a:buAutoNum type="alphaUcPeriod"/>
            </a:pPr>
            <a:r>
              <a:rPr lang="en-US" sz="4800" dirty="0"/>
              <a:t>2143</a:t>
            </a: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4858" y="3798478"/>
            <a:ext cx="7771404" cy="1459324"/>
          </a:xfrm>
          <a:prstGeom prst="rect">
            <a:avLst/>
          </a:prstGeom>
        </p:spPr>
      </p:pic>
      <p:sp>
        <p:nvSpPr>
          <p:cNvPr id="5" name="Rectangle 4"/>
          <p:cNvSpPr/>
          <p:nvPr/>
        </p:nvSpPr>
        <p:spPr>
          <a:xfrm>
            <a:off x="594858" y="5257801"/>
            <a:ext cx="7854198" cy="5403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IYB 2016 Ch.19 industries, Page 555</a:t>
            </a:r>
          </a:p>
        </p:txBody>
      </p:sp>
    </p:spTree>
    <p:extLst>
      <p:ext uri="{BB962C8B-B14F-4D97-AF65-F5344CB8AC3E}">
        <p14:creationId xmlns:p14="http://schemas.microsoft.com/office/powerpoint/2010/main" val="313617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normAutofit fontScale="92500"/>
          </a:bodyPr>
          <a:lstStyle/>
          <a:p>
            <a:r>
              <a:rPr lang="en-US" dirty="0"/>
              <a:t>M-Kisan, E-tech in aid of farmers: </a:t>
            </a:r>
            <a:r>
              <a:rPr lang="en-US" dirty="0">
                <a:hlinkClick r:id="rId2"/>
              </a:rPr>
              <a:t>ML4/P2 </a:t>
            </a:r>
            <a:endParaRPr lang="en-US" dirty="0"/>
          </a:p>
          <a:p>
            <a:r>
              <a:rPr lang="en-US" dirty="0" err="1"/>
              <a:t>Nat.Miss</a:t>
            </a:r>
            <a:r>
              <a:rPr lang="en-US" dirty="0"/>
              <a:t>. Agri. </a:t>
            </a:r>
            <a:r>
              <a:rPr lang="en-US" dirty="0" err="1"/>
              <a:t>Ext.Tech</a:t>
            </a:r>
            <a:r>
              <a:rPr lang="en-US" dirty="0"/>
              <a:t>: 1) Seed, 2) mechanization 3) pest/disease 3) extension</a:t>
            </a:r>
          </a:p>
          <a:p>
            <a:r>
              <a:rPr lang="en-US" dirty="0" err="1"/>
              <a:t>Agri</a:t>
            </a:r>
            <a:r>
              <a:rPr lang="en-US" dirty="0"/>
              <a:t> clinic- local entrepreneur</a:t>
            </a:r>
          </a:p>
          <a:p>
            <a:r>
              <a:rPr lang="en-US" dirty="0"/>
              <a:t>Kisan Call Centre (1800-180-1551)</a:t>
            </a:r>
          </a:p>
          <a:p>
            <a:r>
              <a:rPr lang="en-US" dirty="0"/>
              <a:t>DD Kisan Channel</a:t>
            </a:r>
          </a:p>
          <a:p>
            <a:r>
              <a:rPr lang="en-US" dirty="0"/>
              <a:t>Bovine breeding, Livestock mission </a:t>
            </a:r>
          </a:p>
          <a:p>
            <a:r>
              <a:rPr lang="en-US" dirty="0"/>
              <a:t>Dairy- development entrepreneurship</a:t>
            </a:r>
          </a:p>
          <a:p>
            <a:r>
              <a:rPr lang="en-US" dirty="0"/>
              <a:t>Food processing- dairy, meat</a:t>
            </a:r>
          </a:p>
        </p:txBody>
      </p:sp>
      <p:sp>
        <p:nvSpPr>
          <p:cNvPr id="11" name="Title 10"/>
          <p:cNvSpPr>
            <a:spLocks noGrp="1"/>
          </p:cNvSpPr>
          <p:nvPr>
            <p:ph type="title"/>
          </p:nvPr>
        </p:nvSpPr>
        <p:spPr/>
        <p:txBody>
          <a:bodyPr/>
          <a:lstStyle/>
          <a:p>
            <a:r>
              <a:rPr lang="en-US" dirty="0"/>
              <a:t>GS3</a:t>
            </a:r>
            <a:br>
              <a:rPr lang="en-US" dirty="0"/>
            </a:br>
            <a:r>
              <a:rPr lang="en-US" dirty="0"/>
              <a:t>Mains</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01680" y="4658161"/>
            <a:ext cx="1626735" cy="2199839"/>
          </a:xfrm>
          <a:prstGeom prst="rect">
            <a:avLst/>
          </a:prstGeom>
        </p:spPr>
      </p:pic>
    </p:spTree>
    <p:extLst>
      <p:ext uri="{BB962C8B-B14F-4D97-AF65-F5344CB8AC3E}">
        <p14:creationId xmlns:p14="http://schemas.microsoft.com/office/powerpoint/2010/main" val="11303181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700" y="0"/>
            <a:ext cx="9144000" cy="6858000"/>
          </a:xfrm>
          <a:prstGeom prst="rect">
            <a:avLst/>
          </a:prstGeom>
        </p:spPr>
      </p:pic>
      <p:sp>
        <p:nvSpPr>
          <p:cNvPr id="5" name="Flowchart: Process 4"/>
          <p:cNvSpPr/>
          <p:nvPr/>
        </p:nvSpPr>
        <p:spPr>
          <a:xfrm>
            <a:off x="0" y="25400"/>
            <a:ext cx="9144000" cy="711200"/>
          </a:xfrm>
          <a:prstGeom prst="flowChartProcess">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Pillar #4: Sectors of Economy ► Agriculture</a:t>
            </a:r>
          </a:p>
        </p:txBody>
      </p:sp>
      <p:graphicFrame>
        <p:nvGraphicFramePr>
          <p:cNvPr id="6" name="Content Placeholder 4"/>
          <p:cNvGraphicFramePr>
            <a:graphicFrameLocks/>
          </p:cNvGraphicFramePr>
          <p:nvPr>
            <p:extLst/>
          </p:nvPr>
        </p:nvGraphicFramePr>
        <p:xfrm>
          <a:off x="12700" y="870438"/>
          <a:ext cx="6537569" cy="5873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822489" y="617942"/>
            <a:ext cx="1190791" cy="1190791"/>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54774" y="617942"/>
            <a:ext cx="1190791" cy="1190791"/>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822488" y="3636859"/>
            <a:ext cx="1190791" cy="1190791"/>
          </a:xfrm>
          <a:prstGeom prst="rect">
            <a:avLst/>
          </a:prstGeom>
        </p:spPr>
      </p:pic>
    </p:spTree>
    <p:extLst>
      <p:ext uri="{BB962C8B-B14F-4D97-AF65-F5344CB8AC3E}">
        <p14:creationId xmlns:p14="http://schemas.microsoft.com/office/powerpoint/2010/main" val="2566535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15126" y="647004"/>
            <a:ext cx="5928874" cy="1524132"/>
          </a:xfrm>
          <a:prstGeom prst="rect">
            <a:avLst/>
          </a:prstGeom>
        </p:spPr>
      </p:pic>
      <p:sp>
        <p:nvSpPr>
          <p:cNvPr id="4" name="Title 3"/>
          <p:cNvSpPr>
            <a:spLocks noGrp="1"/>
          </p:cNvSpPr>
          <p:nvPr>
            <p:ph type="title"/>
          </p:nvPr>
        </p:nvSpPr>
        <p:spPr/>
        <p:txBody>
          <a:bodyPr>
            <a:normAutofit/>
          </a:bodyPr>
          <a:lstStyle/>
          <a:p>
            <a:r>
              <a:rPr lang="en-US" dirty="0"/>
              <a:t>Indian agri. Input intensive: “land” + “Water”</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869" y="2362927"/>
            <a:ext cx="3038806" cy="4301903"/>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84469" y="2362927"/>
            <a:ext cx="3063554" cy="428561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16718" y="2362927"/>
            <a:ext cx="2946357" cy="4285610"/>
          </a:xfrm>
          <a:prstGeom prst="rect">
            <a:avLst/>
          </a:prstGeom>
        </p:spPr>
      </p:pic>
      <p:sp>
        <p:nvSpPr>
          <p:cNvPr id="9" name="Down Arrow Callout 8"/>
          <p:cNvSpPr/>
          <p:nvPr/>
        </p:nvSpPr>
        <p:spPr>
          <a:xfrm>
            <a:off x="248383" y="6327561"/>
            <a:ext cx="5029200" cy="41543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Veggies, fruits, pulses shortage: inflation</a:t>
            </a:r>
          </a:p>
        </p:txBody>
      </p:sp>
      <p:pic>
        <p:nvPicPr>
          <p:cNvPr id="10" name="Picture 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458873" y="5268341"/>
            <a:ext cx="1206029" cy="1003034"/>
          </a:xfrm>
          <a:prstGeom prst="rect">
            <a:avLst/>
          </a:prstGeom>
        </p:spPr>
      </p:pic>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497679" y="5249925"/>
            <a:ext cx="1268448" cy="1049543"/>
          </a:xfrm>
          <a:prstGeom prst="rect">
            <a:avLst/>
          </a:prstGeom>
        </p:spPr>
      </p:pic>
      <p:sp>
        <p:nvSpPr>
          <p:cNvPr id="12" name="Down Arrow Callout 11"/>
          <p:cNvSpPr/>
          <p:nvPr/>
        </p:nvSpPr>
        <p:spPr>
          <a:xfrm>
            <a:off x="5904035" y="2725612"/>
            <a:ext cx="3178155" cy="41543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Input intensive</a:t>
            </a:r>
          </a:p>
        </p:txBody>
      </p:sp>
      <p:sp>
        <p:nvSpPr>
          <p:cNvPr id="13" name="Down Arrow Callout 12"/>
          <p:cNvSpPr/>
          <p:nvPr/>
        </p:nvSpPr>
        <p:spPr>
          <a:xfrm>
            <a:off x="5450097" y="6338314"/>
            <a:ext cx="3676319" cy="41543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Salinity, water table, drought</a:t>
            </a:r>
          </a:p>
        </p:txBody>
      </p:sp>
      <p:pic>
        <p:nvPicPr>
          <p:cNvPr id="14" name="Picture 1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531026" y="5239478"/>
            <a:ext cx="1485931" cy="1057555"/>
          </a:xfrm>
          <a:prstGeom prst="rect">
            <a:avLst/>
          </a:prstGeom>
        </p:spPr>
      </p:pic>
      <p:sp>
        <p:nvSpPr>
          <p:cNvPr id="15" name="Rectangular Callout 14"/>
          <p:cNvSpPr/>
          <p:nvPr/>
        </p:nvSpPr>
        <p:spPr>
          <a:xfrm>
            <a:off x="1737149" y="4499460"/>
            <a:ext cx="1464517" cy="580292"/>
          </a:xfrm>
          <a:prstGeom prst="wedgeRectCallout">
            <a:avLst>
              <a:gd name="adj1" fmla="val -31039"/>
              <a:gd name="adj2" fmla="val -175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Per ht. </a:t>
            </a:r>
          </a:p>
          <a:p>
            <a:pPr algn="ctr"/>
            <a:r>
              <a:rPr lang="en-US" sz="1350" dirty="0"/>
              <a:t>46% less than China</a:t>
            </a:r>
          </a:p>
        </p:txBody>
      </p:sp>
      <p:sp>
        <p:nvSpPr>
          <p:cNvPr id="16" name="Rectangular Callout 15"/>
          <p:cNvSpPr/>
          <p:nvPr/>
        </p:nvSpPr>
        <p:spPr>
          <a:xfrm>
            <a:off x="7337750" y="3223611"/>
            <a:ext cx="1571093" cy="580292"/>
          </a:xfrm>
          <a:prstGeom prst="wedgeRectCallout">
            <a:avLst>
              <a:gd name="adj1" fmla="val -28388"/>
              <a:gd name="adj2" fmla="val 73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India uses 2-4x more water than China, Brazil</a:t>
            </a:r>
          </a:p>
        </p:txBody>
      </p:sp>
      <p:sp>
        <p:nvSpPr>
          <p:cNvPr id="17" name="Rectangular Callout 16"/>
          <p:cNvSpPr/>
          <p:nvPr/>
        </p:nvSpPr>
        <p:spPr>
          <a:xfrm>
            <a:off x="1306727" y="3141048"/>
            <a:ext cx="1464517" cy="711926"/>
          </a:xfrm>
          <a:prstGeom prst="wedgeRectCallout">
            <a:avLst>
              <a:gd name="adj1" fmla="val -67661"/>
              <a:gd name="adj2" fmla="val 113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u="sng" dirty="0"/>
              <a:t>Rice per ht. yield</a:t>
            </a:r>
          </a:p>
          <a:p>
            <a:pPr algn="ctr"/>
            <a:r>
              <a:rPr lang="en-US" sz="1350" dirty="0"/>
              <a:t>Punjab: 6000 kg</a:t>
            </a:r>
          </a:p>
          <a:p>
            <a:pPr algn="ctr"/>
            <a:r>
              <a:rPr lang="en-US" sz="1350" dirty="0"/>
              <a:t>China: 6709</a:t>
            </a:r>
          </a:p>
        </p:txBody>
      </p:sp>
      <p:sp>
        <p:nvSpPr>
          <p:cNvPr id="18" name="Rectangular Callout 17"/>
          <p:cNvSpPr/>
          <p:nvPr/>
        </p:nvSpPr>
        <p:spPr>
          <a:xfrm>
            <a:off x="4333177" y="3091977"/>
            <a:ext cx="1464517" cy="711926"/>
          </a:xfrm>
          <a:prstGeom prst="wedgeRectCallout">
            <a:avLst>
              <a:gd name="adj1" fmla="val -44848"/>
              <a:gd name="adj2" fmla="val 1113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India’s best states &lt;&lt; world avg.</a:t>
            </a:r>
          </a:p>
        </p:txBody>
      </p:sp>
      <p:sp>
        <p:nvSpPr>
          <p:cNvPr id="20" name="Left-Right Arrow Callout 19"/>
          <p:cNvSpPr/>
          <p:nvPr/>
        </p:nvSpPr>
        <p:spPr>
          <a:xfrm>
            <a:off x="2645473" y="3209096"/>
            <a:ext cx="1726436" cy="1129229"/>
          </a:xfrm>
          <a:prstGeom prst="leftRightArrowCallout">
            <a:avLst>
              <a:gd name="adj1" fmla="val 25000"/>
              <a:gd name="adj2" fmla="val 25000"/>
              <a:gd name="adj3" fmla="val 25000"/>
              <a:gd name="adj4" fmla="val 6645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Input intensive “Land” , </a:t>
            </a:r>
          </a:p>
        </p:txBody>
      </p:sp>
      <p:sp>
        <p:nvSpPr>
          <p:cNvPr id="22" name="Left-Right Arrow Callout 21"/>
          <p:cNvSpPr/>
          <p:nvPr/>
        </p:nvSpPr>
        <p:spPr>
          <a:xfrm>
            <a:off x="2339206" y="5158514"/>
            <a:ext cx="2359469" cy="1112861"/>
          </a:xfrm>
          <a:prstGeom prst="leftRightArrowCallout">
            <a:avLst>
              <a:gd name="adj1" fmla="val 25000"/>
              <a:gd name="adj2" fmla="val 25000"/>
              <a:gd name="adj3" fmla="val 25000"/>
              <a:gd name="adj4" fmla="val 6645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Industrialization Area </a:t>
            </a:r>
            <a:r>
              <a:rPr lang="en-US" dirty="0">
                <a:latin typeface="Adobe Gothic Std B" panose="020B0800000000000000" pitchFamily="34" charset="-128"/>
                <a:ea typeface="Adobe Gothic Std B" panose="020B0800000000000000" pitchFamily="34" charset="-128"/>
              </a:rPr>
              <a:t>∝</a:t>
            </a:r>
            <a:r>
              <a:rPr lang="en-US" dirty="0"/>
              <a:t>1/under cultivation</a:t>
            </a:r>
          </a:p>
        </p:txBody>
      </p:sp>
      <p:sp>
        <p:nvSpPr>
          <p:cNvPr id="3" name="Down Arrow 2"/>
          <p:cNvSpPr/>
          <p:nvPr/>
        </p:nvSpPr>
        <p:spPr>
          <a:xfrm rot="20298649">
            <a:off x="6361235" y="767060"/>
            <a:ext cx="435219" cy="6968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p:cNvSpPr/>
          <p:nvPr/>
        </p:nvSpPr>
        <p:spPr>
          <a:xfrm rot="2439886">
            <a:off x="7054852" y="571635"/>
            <a:ext cx="435219" cy="9191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ular Callout 24"/>
          <p:cNvSpPr/>
          <p:nvPr/>
        </p:nvSpPr>
        <p:spPr>
          <a:xfrm>
            <a:off x="1573823" y="795523"/>
            <a:ext cx="3987312" cy="452985"/>
          </a:xfrm>
          <a:prstGeom prst="wedgeRectCallout">
            <a:avLst>
              <a:gd name="adj1" fmla="val 45540"/>
              <a:gd name="adj2" fmla="val 1032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SDG: to food security, price stabilization </a:t>
            </a:r>
          </a:p>
        </p:txBody>
      </p:sp>
      <p:pic>
        <p:nvPicPr>
          <p:cNvPr id="26" name="Picture 2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181" y="536724"/>
            <a:ext cx="2620062" cy="1913851"/>
          </a:xfrm>
          <a:prstGeom prst="rect">
            <a:avLst/>
          </a:prstGeom>
        </p:spPr>
      </p:pic>
      <p:sp>
        <p:nvSpPr>
          <p:cNvPr id="8" name="Down Arrow Callout 7"/>
          <p:cNvSpPr/>
          <p:nvPr/>
        </p:nvSpPr>
        <p:spPr>
          <a:xfrm>
            <a:off x="248383" y="2191776"/>
            <a:ext cx="5312752" cy="949273"/>
          </a:xfrm>
          <a:prstGeom prst="downArrowCallout">
            <a:avLst>
              <a:gd name="adj1" fmla="val 25000"/>
              <a:gd name="adj2" fmla="val 25000"/>
              <a:gd name="adj3" fmla="val 25000"/>
              <a:gd name="adj4"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Cereal Centric, regionally biased ..yes; </a:t>
            </a:r>
          </a:p>
          <a:p>
            <a:pPr algn="ctr"/>
            <a:r>
              <a:rPr lang="en-US" sz="2100" dirty="0"/>
              <a:t>rotational cropping: no </a:t>
            </a:r>
            <a:r>
              <a:rPr lang="en-US" sz="2400" dirty="0"/>
              <a:t>=soil fertility </a:t>
            </a:r>
            <a:r>
              <a:rPr lang="en-US" sz="2400" dirty="0">
                <a:latin typeface="Arial Black" panose="020B0A04020102020204" pitchFamily="34" charset="0"/>
              </a:rPr>
              <a:t>▼</a:t>
            </a:r>
            <a:r>
              <a:rPr lang="en-US" sz="2400" dirty="0"/>
              <a:t> </a:t>
            </a:r>
          </a:p>
        </p:txBody>
      </p:sp>
    </p:spTree>
    <p:extLst>
      <p:ext uri="{BB962C8B-B14F-4D97-AF65-F5344CB8AC3E}">
        <p14:creationId xmlns:p14="http://schemas.microsoft.com/office/powerpoint/2010/main" val="310031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arn(inVertical)">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5" grpId="0" animBg="1"/>
      <p:bldP spid="16" grpId="0" animBg="1"/>
      <p:bldP spid="17" grpId="0" animBg="1"/>
      <p:bldP spid="18" grpId="0" animBg="1"/>
      <p:bldP spid="20" grpId="0" animBg="1"/>
      <p:bldP spid="22" grpId="0" animBg="1"/>
      <p:bldP spid="3" grpId="0" animBg="1"/>
      <p:bldP spid="24" grpId="0" animBg="1"/>
      <p:bldP spid="25" grpId="0" animBg="1"/>
      <p:bldP spid="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grayscl/>
            <a:extLst>
              <a:ext uri="{28A0092B-C50C-407E-A947-70E740481C1C}">
                <a14:useLocalDpi xmlns:a14="http://schemas.microsoft.com/office/drawing/2010/main"/>
              </a:ext>
            </a:extLst>
          </a:blip>
          <a:srcRect l="904"/>
          <a:stretch/>
        </p:blipFill>
        <p:spPr>
          <a:xfrm>
            <a:off x="0" y="-1"/>
            <a:ext cx="9251482" cy="6867331"/>
          </a:xfrm>
          <a:prstGeom prst="rect">
            <a:avLst/>
          </a:prstGeom>
        </p:spPr>
      </p:pic>
      <p:sp>
        <p:nvSpPr>
          <p:cNvPr id="5" name="Rounded Rectangle 4"/>
          <p:cNvSpPr/>
          <p:nvPr/>
        </p:nvSpPr>
        <p:spPr>
          <a:xfrm>
            <a:off x="-84397" y="149290"/>
            <a:ext cx="9335879" cy="643812"/>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3200" dirty="0"/>
              <a:t>Pillar #4 =&gt; Sectors of Economy =&gt; MFG</a:t>
            </a:r>
          </a:p>
        </p:txBody>
      </p:sp>
      <p:graphicFrame>
        <p:nvGraphicFramePr>
          <p:cNvPr id="6" name="Diagram 5"/>
          <p:cNvGraphicFramePr/>
          <p:nvPr>
            <p:extLst/>
          </p:nvPr>
        </p:nvGraphicFramePr>
        <p:xfrm>
          <a:off x="0" y="942393"/>
          <a:ext cx="8042987" cy="59062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3583972"/>
      </p:ext>
    </p:extLst>
  </p:cSld>
  <p:clrMapOvr>
    <a:masterClrMapping/>
  </p:clrMapOvr>
</p:sld>
</file>

<file path=ppt/theme/theme1.xml><?xml version="1.0" encoding="utf-8"?>
<a:theme xmlns:a="http://schemas.openxmlformats.org/drawingml/2006/main" name="BRIJ_4_3">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_4_3" id="{26C227C6-81A2-429E-9440-6FF41A718CBE}" vid="{5EBBA0B2-39A4-4093-B826-9E91A06544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BRIJ_4_3</Template>
  <TotalTime>805</TotalTime>
  <Words>4328</Words>
  <Application>Microsoft Office PowerPoint</Application>
  <PresentationFormat>On-screen Show (4:3)</PresentationFormat>
  <Paragraphs>866</Paragraphs>
  <Slides>90</Slides>
  <Notes>71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90</vt:i4>
      </vt:variant>
    </vt:vector>
  </HeadingPairs>
  <TitlesOfParts>
    <vt:vector size="104" baseType="lpstr">
      <vt:lpstr>Adobe Gothic Std B</vt:lpstr>
      <vt:lpstr>Arial Unicode MS</vt:lpstr>
      <vt:lpstr>Arial</vt:lpstr>
      <vt:lpstr>Arial Black</vt:lpstr>
      <vt:lpstr>Calibri</vt:lpstr>
      <vt:lpstr>Franklin Gothic Demi</vt:lpstr>
      <vt:lpstr>Franklin Gothic Demi Cond</vt:lpstr>
      <vt:lpstr>Franklin Gothic Heavy</vt:lpstr>
      <vt:lpstr>Franklin Gothic Medium Cond</vt:lpstr>
      <vt:lpstr>Segoe UI Black</vt:lpstr>
      <vt:lpstr>Segoe UI Semibold</vt:lpstr>
      <vt:lpstr>Times New Roman</vt:lpstr>
      <vt:lpstr>Wingdings</vt:lpstr>
      <vt:lpstr>BRIJ_4_3</vt:lpstr>
      <vt:lpstr>PowerPoint Presentation</vt:lpstr>
      <vt:lpstr>Theory +Economic Survey Vol.2 + Vol.1 + Budget 2016</vt:lpstr>
      <vt:lpstr>Agri. Science: NCERT</vt:lpstr>
      <vt:lpstr>PowerPoint Presentation</vt:lpstr>
      <vt:lpstr>PowerPoint Presentation</vt:lpstr>
      <vt:lpstr>Agri. Provisions</vt:lpstr>
      <vt:lpstr>Statistics- ranking type MCQs</vt:lpstr>
      <vt:lpstr>Growth in Agri-GDP compared to previous year</vt:lpstr>
      <vt:lpstr>Indian agri. Input intensive: “land” + “Water”</vt:lpstr>
      <vt:lpstr>PowerPoint Presentation</vt:lpstr>
      <vt:lpstr>Wheat yield kg/ ht.</vt:lpstr>
      <vt:lpstr>R&amp;D</vt:lpstr>
      <vt:lpstr>Drought declaration: States’ exclusive prerogative</vt:lpstr>
      <vt:lpstr>El-Nino and India</vt:lpstr>
      <vt:lpstr>La-Nina = bumper crop, But survey passive</vt:lpstr>
      <vt:lpstr>PowerPoint Presentation</vt:lpstr>
      <vt:lpstr>Gross vs Net Irrigated Area</vt:lpstr>
      <vt:lpstr>Sources of irrigation</vt:lpstr>
      <vt:lpstr>(Produce) More from less (Water, labour)</vt:lpstr>
      <vt:lpstr>▲Area under irrigation but not via Flood irrigation because….</vt:lpstr>
      <vt:lpstr>PowerPoint Presentation</vt:lpstr>
      <vt:lpstr>Micro Irrigation: examples, benefits</vt:lpstr>
      <vt:lpstr>Solar cooperative “SPICE”: Dhundi village, Kheda</vt:lpstr>
      <vt:lpstr>PM Krishi Sinchai Yojana</vt:lpstr>
      <vt:lpstr>18 Core Schemes: 60-40 | 90-10</vt:lpstr>
      <vt:lpstr>Funding &amp;  Convergence</vt:lpstr>
      <vt:lpstr>PMKSY: accelerated implementation of all 3</vt:lpstr>
      <vt:lpstr>PowerPoint Presentation</vt:lpstr>
      <vt:lpstr>PowerPoint Presentation</vt:lpstr>
      <vt:lpstr>Irrigation</vt:lpstr>
      <vt:lpstr>PowerPoint Presentation</vt:lpstr>
      <vt:lpstr>Urea subsidy leakage</vt:lpstr>
      <vt:lpstr>Cost-subsidy regime = Inefficient Production</vt:lpstr>
      <vt:lpstr>Leakage #2A: Cross border smuggling</vt:lpstr>
      <vt:lpstr>Urea Black market prices</vt:lpstr>
      <vt:lpstr>Leakage-2B: Diversion to non-agri purpose</vt:lpstr>
      <vt:lpstr>Urea import are canalised</vt:lpstr>
      <vt:lpstr>Urea Subsidy: Use BAPU or JAM, says Survey</vt:lpstr>
      <vt:lpstr>Urea</vt:lpstr>
      <vt:lpstr>(Produce) More from Less (fertilizer)</vt:lpstr>
      <vt:lpstr>Urea Overuse</vt:lpstr>
      <vt:lpstr>Soil Healthcard: 12 parameters</vt:lpstr>
      <vt:lpstr>Implementation: testing every three years</vt:lpstr>
      <vt:lpstr>PowerPoint Presentation</vt:lpstr>
      <vt:lpstr>PowerPoint Presentation</vt:lpstr>
      <vt:lpstr>(Produce) More from Less (Pesticides)</vt:lpstr>
      <vt:lpstr>India: Endosulphan- “cost effective” pesticide</vt:lpstr>
      <vt:lpstr>Improper usage of Endosulfan (Organic pesticide) </vt:lpstr>
      <vt:lpstr>KASARGOD DISASTER, Kerala</vt:lpstr>
      <vt:lpstr>NCERT Bio. Class12, Ch.10, Page 187 onwards</vt:lpstr>
      <vt:lpstr>Bio fertilizers: NCERT Biology Class12, ch.10</vt:lpstr>
      <vt:lpstr>NCERT Class12 Bio ch. 10</vt:lpstr>
      <vt:lpstr>NCERT Class12 Biology ch. 12</vt:lpstr>
      <vt:lpstr>PowerPoint Presentation</vt:lpstr>
      <vt:lpstr>BARC  contribution</vt:lpstr>
      <vt:lpstr>Manure</vt:lpstr>
      <vt:lpstr>PowerPoint Presentation</vt:lpstr>
      <vt:lpstr>Organic Farming</vt:lpstr>
      <vt:lpstr>Paramparagat Krishi Vikas yojana</vt:lpstr>
      <vt:lpstr>Organic farming</vt:lpstr>
      <vt:lpstr>PowerPoint Presentation</vt:lpstr>
      <vt:lpstr>Vegetarian juntaa = Pulses4Protein but…</vt:lpstr>
      <vt:lpstr>Survey: MSP should reflect social cost</vt:lpstr>
      <vt:lpstr>MSP who declares and for what?</vt:lpstr>
      <vt:lpstr>Sugar arrears</vt:lpstr>
      <vt:lpstr>PowerPoint Presentation</vt:lpstr>
      <vt:lpstr>Crop Diversification in original green rev. states</vt:lpstr>
      <vt:lpstr>PowerPoint Presentation</vt:lpstr>
      <vt:lpstr>PM Fasal Bima Yojana 2016, Jan</vt:lpstr>
      <vt:lpstr>PMFBY ► Agri Min ►</vt:lpstr>
      <vt:lpstr>Insurance related</vt:lpstr>
      <vt:lpstr>Agri-finance</vt:lpstr>
      <vt:lpstr>Agri-credit</vt:lpstr>
      <vt:lpstr>Farm mechanization: why and how?</vt:lpstr>
      <vt:lpstr>PowerPoint Presentation</vt:lpstr>
      <vt:lpstr>NAM: Only 12 states reformed APMC so far to implement It </vt:lpstr>
      <vt:lpstr>NAM: Criticism</vt:lpstr>
      <vt:lpstr>PowerPoint Presentation</vt:lpstr>
      <vt:lpstr>Who is implementing these things?</vt:lpstr>
      <vt:lpstr>Core scheme: Krishonnati Yojana| 60-40 | 90-10</vt:lpstr>
      <vt:lpstr>ICAR</vt:lpstr>
      <vt:lpstr>PowerPoint Presentation</vt:lpstr>
      <vt:lpstr>Livestock census: since 1919, latest 2012</vt:lpstr>
      <vt:lpstr>Fish production: 1st China, 2nd India</vt:lpstr>
      <vt:lpstr>Animal husbandary</vt:lpstr>
      <vt:lpstr>PowerPoint Presentation</vt:lpstr>
      <vt:lpstr>PowerPoint Presentation</vt:lpstr>
      <vt:lpstr>GS3 Mains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Patel</dc:creator>
  <cp:lastModifiedBy>Mrunal Patel</cp:lastModifiedBy>
  <cp:revision>301</cp:revision>
  <dcterms:created xsi:type="dcterms:W3CDTF">2016-05-31T04:44:23Z</dcterms:created>
  <dcterms:modified xsi:type="dcterms:W3CDTF">2016-07-20T16:00:06Z</dcterms:modified>
</cp:coreProperties>
</file>